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8"/>
  </p:notesMasterIdLst>
  <p:sldIdLst>
    <p:sldId id="521" r:id="rId5"/>
    <p:sldId id="547" r:id="rId6"/>
    <p:sldId id="676" r:id="rId7"/>
    <p:sldId id="593" r:id="rId8"/>
    <p:sldId id="663" r:id="rId9"/>
    <p:sldId id="549" r:id="rId10"/>
    <p:sldId id="553" r:id="rId11"/>
    <p:sldId id="660" r:id="rId12"/>
    <p:sldId id="533" r:id="rId13"/>
    <p:sldId id="621" r:id="rId14"/>
    <p:sldId id="658" r:id="rId15"/>
    <p:sldId id="659" r:id="rId16"/>
    <p:sldId id="662" r:id="rId17"/>
    <p:sldId id="672" r:id="rId18"/>
    <p:sldId id="674" r:id="rId19"/>
    <p:sldId id="675" r:id="rId20"/>
    <p:sldId id="656" r:id="rId21"/>
    <p:sldId id="666" r:id="rId22"/>
    <p:sldId id="612" r:id="rId23"/>
    <p:sldId id="569" r:id="rId24"/>
    <p:sldId id="570" r:id="rId25"/>
    <p:sldId id="571" r:id="rId26"/>
    <p:sldId id="572" r:id="rId27"/>
    <p:sldId id="573" r:id="rId28"/>
    <p:sldId id="595" r:id="rId29"/>
    <p:sldId id="574" r:id="rId30"/>
    <p:sldId id="594" r:id="rId31"/>
    <p:sldId id="611" r:id="rId32"/>
    <p:sldId id="555" r:id="rId33"/>
    <p:sldId id="610" r:id="rId34"/>
    <p:sldId id="620" r:id="rId35"/>
    <p:sldId id="647" r:id="rId36"/>
    <p:sldId id="667" r:id="rId37"/>
    <p:sldId id="668" r:id="rId38"/>
    <p:sldId id="613" r:id="rId39"/>
    <p:sldId id="615" r:id="rId40"/>
    <p:sldId id="635" r:id="rId41"/>
    <p:sldId id="636" r:id="rId42"/>
    <p:sldId id="637" r:id="rId43"/>
    <p:sldId id="560" r:id="rId44"/>
    <p:sldId id="563" r:id="rId45"/>
    <p:sldId id="564" r:id="rId46"/>
    <p:sldId id="616" r:id="rId47"/>
    <p:sldId id="565" r:id="rId48"/>
    <p:sldId id="617" r:id="rId49"/>
    <p:sldId id="657" r:id="rId50"/>
    <p:sldId id="629" r:id="rId51"/>
    <p:sldId id="562" r:id="rId52"/>
    <p:sldId id="619" r:id="rId53"/>
    <p:sldId id="585" r:id="rId54"/>
    <p:sldId id="587" r:id="rId55"/>
    <p:sldId id="557" r:id="rId56"/>
    <p:sldId id="567" r:id="rId57"/>
    <p:sldId id="568" r:id="rId58"/>
    <p:sldId id="578" r:id="rId59"/>
    <p:sldId id="579" r:id="rId60"/>
    <p:sldId id="554" r:id="rId61"/>
    <p:sldId id="607" r:id="rId62"/>
    <p:sldId id="597" r:id="rId63"/>
    <p:sldId id="598" r:id="rId64"/>
    <p:sldId id="599" r:id="rId65"/>
    <p:sldId id="601" r:id="rId66"/>
    <p:sldId id="602" r:id="rId67"/>
  </p:sldIdLst>
  <p:sldSz cx="12192000" cy="6858000"/>
  <p:notesSz cx="6797675" cy="99266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EF"/>
    <a:srgbClr val="004669"/>
    <a:srgbClr val="65F1B5"/>
    <a:srgbClr val="00EDA9"/>
    <a:srgbClr val="5BD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CBBA3-B34A-457A-A761-3101C6DA8427}" v="4" dt="2023-05-12T09:11:09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Waltorp Knudsen" userId="1dd74137-f57f-438d-9375-841850c4031d" providerId="ADAL" clId="{0FACBBA3-B34A-457A-A761-3101C6DA8427}"/>
    <pc:docChg chg="custSel delSld modSld">
      <pc:chgData name="Morten Waltorp Knudsen" userId="1dd74137-f57f-438d-9375-841850c4031d" providerId="ADAL" clId="{0FACBBA3-B34A-457A-A761-3101C6DA8427}" dt="2023-05-12T09:11:09.635" v="24"/>
      <pc:docMkLst>
        <pc:docMk/>
      </pc:docMkLst>
      <pc:sldChg chg="mod modShow">
        <pc:chgData name="Morten Waltorp Knudsen" userId="1dd74137-f57f-438d-9375-841850c4031d" providerId="ADAL" clId="{0FACBBA3-B34A-457A-A761-3101C6DA8427}" dt="2023-05-12T09:04:04.726" v="4" actId="729"/>
        <pc:sldMkLst>
          <pc:docMk/>
          <pc:sldMk cId="1436969325" sldId="611"/>
        </pc:sldMkLst>
      </pc:sldChg>
      <pc:sldChg chg="addSp delSp modSp mod delAnim modAnim modShow">
        <pc:chgData name="Morten Waltorp Knudsen" userId="1dd74137-f57f-438d-9375-841850c4031d" providerId="ADAL" clId="{0FACBBA3-B34A-457A-A761-3101C6DA8427}" dt="2023-05-12T09:10:14.069" v="22"/>
        <pc:sldMkLst>
          <pc:docMk/>
          <pc:sldMk cId="2132368936" sldId="612"/>
        </pc:sldMkLst>
        <pc:picChg chg="add mod">
          <ac:chgData name="Morten Waltorp Knudsen" userId="1dd74137-f57f-438d-9375-841850c4031d" providerId="ADAL" clId="{0FACBBA3-B34A-457A-A761-3101C6DA8427}" dt="2023-05-12T09:09:35.353" v="21" actId="14100"/>
          <ac:picMkLst>
            <pc:docMk/>
            <pc:sldMk cId="2132368936" sldId="612"/>
            <ac:picMk id="2" creationId="{6A97D87C-9EA3-1B53-BB95-A15D28B43EBC}"/>
          </ac:picMkLst>
        </pc:picChg>
        <pc:picChg chg="del">
          <ac:chgData name="Morten Waltorp Knudsen" userId="1dd74137-f57f-438d-9375-841850c4031d" providerId="ADAL" clId="{0FACBBA3-B34A-457A-A761-3101C6DA8427}" dt="2023-05-12T09:07:11.465" v="18" actId="478"/>
          <ac:picMkLst>
            <pc:docMk/>
            <pc:sldMk cId="2132368936" sldId="612"/>
            <ac:picMk id="3" creationId="{9E619452-503F-8272-3653-B889D16CD41F}"/>
          </ac:picMkLst>
        </pc:picChg>
      </pc:sldChg>
      <pc:sldChg chg="mod modShow">
        <pc:chgData name="Morten Waltorp Knudsen" userId="1dd74137-f57f-438d-9375-841850c4031d" providerId="ADAL" clId="{0FACBBA3-B34A-457A-A761-3101C6DA8427}" dt="2023-05-12T09:05:16.386" v="14" actId="729"/>
        <pc:sldMkLst>
          <pc:docMk/>
          <pc:sldMk cId="3368591659" sldId="613"/>
        </pc:sldMkLst>
      </pc:sldChg>
      <pc:sldChg chg="mod modShow">
        <pc:chgData name="Morten Waltorp Knudsen" userId="1dd74137-f57f-438d-9375-841850c4031d" providerId="ADAL" clId="{0FACBBA3-B34A-457A-A761-3101C6DA8427}" dt="2023-05-12T09:04:49.436" v="11" actId="729"/>
        <pc:sldMkLst>
          <pc:docMk/>
          <pc:sldMk cId="2205813515" sldId="615"/>
        </pc:sldMkLst>
      </pc:sldChg>
      <pc:sldChg chg="mod modShow">
        <pc:chgData name="Morten Waltorp Knudsen" userId="1dd74137-f57f-438d-9375-841850c4031d" providerId="ADAL" clId="{0FACBBA3-B34A-457A-A761-3101C6DA8427}" dt="2023-05-12T09:05:42.661" v="17" actId="729"/>
        <pc:sldMkLst>
          <pc:docMk/>
          <pc:sldMk cId="1144618267" sldId="616"/>
        </pc:sldMkLst>
      </pc:sldChg>
      <pc:sldChg chg="mod modShow">
        <pc:chgData name="Morten Waltorp Knudsen" userId="1dd74137-f57f-438d-9375-841850c4031d" providerId="ADAL" clId="{0FACBBA3-B34A-457A-A761-3101C6DA8427}" dt="2023-05-12T09:04:18.265" v="7" actId="729"/>
        <pc:sldMkLst>
          <pc:docMk/>
          <pc:sldMk cId="2835045722" sldId="620"/>
        </pc:sldMkLst>
      </pc:sldChg>
      <pc:sldChg chg="del">
        <pc:chgData name="Morten Waltorp Knudsen" userId="1dd74137-f57f-438d-9375-841850c4031d" providerId="ADAL" clId="{0FACBBA3-B34A-457A-A761-3101C6DA8427}" dt="2023-05-12T09:03:49.972" v="2" actId="47"/>
        <pc:sldMkLst>
          <pc:docMk/>
          <pc:sldMk cId="975946303" sldId="650"/>
        </pc:sldMkLst>
      </pc:sldChg>
      <pc:sldChg chg="del">
        <pc:chgData name="Morten Waltorp Knudsen" userId="1dd74137-f57f-438d-9375-841850c4031d" providerId="ADAL" clId="{0FACBBA3-B34A-457A-A761-3101C6DA8427}" dt="2023-05-12T09:05:24.782" v="15" actId="47"/>
        <pc:sldMkLst>
          <pc:docMk/>
          <pc:sldMk cId="1050902223" sldId="651"/>
        </pc:sldMkLst>
      </pc:sldChg>
      <pc:sldChg chg="del">
        <pc:chgData name="Morten Waltorp Knudsen" userId="1dd74137-f57f-438d-9375-841850c4031d" providerId="ADAL" clId="{0FACBBA3-B34A-457A-A761-3101C6DA8427}" dt="2023-05-12T09:04:23.818" v="8" actId="47"/>
        <pc:sldMkLst>
          <pc:docMk/>
          <pc:sldMk cId="4143904149" sldId="652"/>
        </pc:sldMkLst>
      </pc:sldChg>
      <pc:sldChg chg="del">
        <pc:chgData name="Morten Waltorp Knudsen" userId="1dd74137-f57f-438d-9375-841850c4031d" providerId="ADAL" clId="{0FACBBA3-B34A-457A-A761-3101C6DA8427}" dt="2023-05-12T09:04:07.969" v="5" actId="47"/>
        <pc:sldMkLst>
          <pc:docMk/>
          <pc:sldMk cId="3757136969" sldId="664"/>
        </pc:sldMkLst>
      </pc:sldChg>
      <pc:sldChg chg="del">
        <pc:chgData name="Morten Waltorp Knudsen" userId="1dd74137-f57f-438d-9375-841850c4031d" providerId="ADAL" clId="{0FACBBA3-B34A-457A-A761-3101C6DA8427}" dt="2023-05-12T09:03:39.595" v="0" actId="47"/>
        <pc:sldMkLst>
          <pc:docMk/>
          <pc:sldMk cId="81870113" sldId="665"/>
        </pc:sldMkLst>
      </pc:sldChg>
      <pc:sldChg chg="mod modShow">
        <pc:chgData name="Morten Waltorp Knudsen" userId="1dd74137-f57f-438d-9375-841850c4031d" providerId="ADAL" clId="{0FACBBA3-B34A-457A-A761-3101C6DA8427}" dt="2023-05-12T09:03:45.986" v="1" actId="729"/>
        <pc:sldMkLst>
          <pc:docMk/>
          <pc:sldMk cId="2377434938" sldId="666"/>
        </pc:sldMkLst>
      </pc:sldChg>
      <pc:sldChg chg="mod modAnim modShow">
        <pc:chgData name="Morten Waltorp Knudsen" userId="1dd74137-f57f-438d-9375-841850c4031d" providerId="ADAL" clId="{0FACBBA3-B34A-457A-A761-3101C6DA8427}" dt="2023-05-12T09:10:52.214" v="23"/>
        <pc:sldMkLst>
          <pc:docMk/>
          <pc:sldMk cId="1861176950" sldId="667"/>
        </pc:sldMkLst>
      </pc:sldChg>
      <pc:sldChg chg="mod modAnim modShow">
        <pc:chgData name="Morten Waltorp Knudsen" userId="1dd74137-f57f-438d-9375-841850c4031d" providerId="ADAL" clId="{0FACBBA3-B34A-457A-A761-3101C6DA8427}" dt="2023-05-12T09:11:09.635" v="24"/>
        <pc:sldMkLst>
          <pc:docMk/>
          <pc:sldMk cId="3565502480" sldId="668"/>
        </pc:sldMkLst>
      </pc:sldChg>
      <pc:sldChg chg="del">
        <pc:chgData name="Morten Waltorp Knudsen" userId="1dd74137-f57f-438d-9375-841850c4031d" providerId="ADAL" clId="{0FACBBA3-B34A-457A-A761-3101C6DA8427}" dt="2023-05-12T09:05:37.982" v="16" actId="47"/>
        <pc:sldMkLst>
          <pc:docMk/>
          <pc:sldMk cId="2386156678" sldId="669"/>
        </pc:sldMkLst>
      </pc:sldChg>
      <pc:sldChg chg="del">
        <pc:chgData name="Morten Waltorp Knudsen" userId="1dd74137-f57f-438d-9375-841850c4031d" providerId="ADAL" clId="{0FACBBA3-B34A-457A-A761-3101C6DA8427}" dt="2023-05-12T09:04:55.665" v="12" actId="47"/>
        <pc:sldMkLst>
          <pc:docMk/>
          <pc:sldMk cId="3133800743" sldId="670"/>
        </pc:sldMkLst>
      </pc:sldChg>
      <pc:sldChg chg="del">
        <pc:chgData name="Morten Waltorp Knudsen" userId="1dd74137-f57f-438d-9375-841850c4031d" providerId="ADAL" clId="{0FACBBA3-B34A-457A-A761-3101C6DA8427}" dt="2023-05-12T09:04:45.685" v="10" actId="47"/>
        <pc:sldMkLst>
          <pc:docMk/>
          <pc:sldMk cId="1520289400" sldId="671"/>
        </pc:sldMkLst>
      </pc:sldChg>
      <pc:sldChg chg="del">
        <pc:chgData name="Morten Waltorp Knudsen" userId="1dd74137-f57f-438d-9375-841850c4031d" providerId="ADAL" clId="{0FACBBA3-B34A-457A-A761-3101C6DA8427}" dt="2023-05-12T09:04:14.207" v="6" actId="47"/>
        <pc:sldMkLst>
          <pc:docMk/>
          <pc:sldMk cId="127454335" sldId="6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42279-1EBF-49F2-8E71-3E9BF300BAD4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E00BF20-09B5-4CE8-BE2A-7E8A864E72C4}">
      <dgm:prSet phldrT="[Text]" custT="1"/>
      <dgm:spPr/>
      <dgm:t>
        <a:bodyPr/>
        <a:lstStyle/>
        <a:p>
          <a:pPr algn="l"/>
          <a:r>
            <a:rPr lang="en-US" sz="1400" b="1">
              <a:latin typeface="+mn-lt"/>
            </a:rPr>
            <a:t>Data Source/In</a:t>
          </a:r>
        </a:p>
        <a:p>
          <a:pPr algn="l"/>
          <a:r>
            <a:rPr lang="en-US" sz="1200"/>
            <a:t>WMI</a:t>
          </a:r>
        </a:p>
        <a:p>
          <a:pPr algn="l"/>
          <a:r>
            <a:rPr lang="en-US" sz="1200"/>
            <a:t>CIM</a:t>
          </a:r>
        </a:p>
        <a:p>
          <a:pPr algn="l"/>
          <a:r>
            <a:rPr lang="en-US" sz="1200"/>
            <a:t>REST APIs</a:t>
          </a:r>
        </a:p>
        <a:p>
          <a:pPr algn="l"/>
          <a:r>
            <a:rPr lang="en-US" sz="1200"/>
            <a:t>CSV</a:t>
          </a:r>
        </a:p>
        <a:p>
          <a:pPr algn="l"/>
          <a:r>
            <a:rPr lang="en-US" sz="1200"/>
            <a:t>JSON</a:t>
          </a:r>
        </a:p>
        <a:p>
          <a:pPr algn="l"/>
          <a:r>
            <a:rPr lang="en-US" sz="1200"/>
            <a:t>XML</a:t>
          </a:r>
        </a:p>
        <a:p>
          <a:pPr algn="l"/>
          <a:r>
            <a:rPr lang="en-US" sz="1200"/>
            <a:t>Powershell cmdlets – get-</a:t>
          </a:r>
          <a:r>
            <a:rPr lang="en-US" sz="1200" err="1"/>
            <a:t>mppreference</a:t>
          </a:r>
          <a:endParaRPr lang="en-US" sz="1200"/>
        </a:p>
        <a:p>
          <a:pPr algn="l"/>
          <a:r>
            <a:rPr lang="en-US" sz="1200"/>
            <a:t>Registry</a:t>
          </a:r>
        </a:p>
        <a:p>
          <a:pPr algn="l"/>
          <a:r>
            <a:rPr lang="en-US" sz="1200"/>
            <a:t>Files</a:t>
          </a:r>
        </a:p>
        <a:p>
          <a:pPr algn="l"/>
          <a:r>
            <a:rPr lang="en-US" sz="1200"/>
            <a:t>Integration HR system</a:t>
          </a:r>
        </a:p>
        <a:p>
          <a:pPr algn="l"/>
          <a:r>
            <a:rPr lang="en-US" sz="1200"/>
            <a:t>Security-portal (Advanced Hunting)- REST API</a:t>
          </a:r>
        </a:p>
        <a:p>
          <a:pPr algn="l"/>
          <a:r>
            <a:rPr lang="en-US" sz="1200"/>
            <a:t>Logfiles</a:t>
          </a:r>
        </a:p>
        <a:p>
          <a:pPr algn="l"/>
          <a:r>
            <a:rPr lang="en-US" sz="1200"/>
            <a:t>SQL performance counters</a:t>
          </a:r>
        </a:p>
        <a:p>
          <a:pPr algn="l"/>
          <a:r>
            <a:rPr lang="en-US" sz="1200" err="1"/>
            <a:t>Databaser</a:t>
          </a:r>
          <a:endParaRPr lang="en-US" sz="1200"/>
        </a:p>
        <a:p>
          <a:pPr algn="l"/>
          <a:r>
            <a:rPr lang="en-US" sz="1200"/>
            <a:t>Defender for Endpoint (</a:t>
          </a:r>
          <a:r>
            <a:rPr lang="en-US" sz="1200" err="1"/>
            <a:t>MDE</a:t>
          </a:r>
          <a:r>
            <a:rPr lang="en-US" sz="1200"/>
            <a:t>)</a:t>
          </a:r>
        </a:p>
        <a:p>
          <a:pPr algn="l"/>
          <a:r>
            <a:rPr lang="en-US" sz="1200"/>
            <a:t>..</a:t>
          </a:r>
        </a:p>
        <a:p>
          <a:pPr algn="l"/>
          <a:r>
            <a:rPr lang="en-US" sz="1200"/>
            <a:t>..</a:t>
          </a:r>
          <a:endParaRPr lang="en-US" sz="1200">
            <a:latin typeface="+mn-lt"/>
          </a:endParaRPr>
        </a:p>
      </dgm:t>
    </dgm:pt>
    <dgm:pt modelId="{6271FD07-5C57-48A1-893C-71351C265537}" type="parTrans" cxnId="{10EAF511-58D3-4EB5-952D-E5675DB72EB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2B9B60A-03B6-4B01-972D-540D1D4B54EA}" type="sibTrans" cxnId="{10EAF511-58D3-4EB5-952D-E5675DB72EB3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3A78FF1-35CD-4011-9897-15E1EBDD0CC8}">
      <dgm:prSet phldrT="[Text]" custT="1"/>
      <dgm:spPr/>
      <dgm:t>
        <a:bodyPr anchor="t"/>
        <a:lstStyle/>
        <a:p>
          <a:pPr algn="l"/>
          <a:r>
            <a:rPr lang="en-US" sz="1400" b="1"/>
            <a:t>Data Collection</a:t>
          </a:r>
        </a:p>
        <a:p>
          <a:pPr algn="l"/>
          <a:r>
            <a:rPr lang="en-US" sz="1200"/>
            <a:t>Pending Windows Updates</a:t>
          </a:r>
        </a:p>
        <a:p>
          <a:pPr algn="l"/>
          <a:r>
            <a:rPr lang="en-US" sz="1200"/>
            <a:t>Members Local Admins</a:t>
          </a:r>
        </a:p>
        <a:p>
          <a:pPr algn="l"/>
          <a:r>
            <a:rPr lang="en-US" sz="1200"/>
            <a:t>Bitlocker config</a:t>
          </a:r>
        </a:p>
        <a:p>
          <a:pPr algn="l"/>
          <a:r>
            <a:rPr lang="en-US" sz="1200"/>
            <a:t>Window firewall settings</a:t>
          </a:r>
        </a:p>
        <a:p>
          <a:pPr algn="l"/>
          <a:r>
            <a:rPr lang="en-US" sz="1200"/>
            <a:t>Hardware Serial Number</a:t>
          </a:r>
        </a:p>
        <a:p>
          <a:pPr algn="l"/>
          <a:r>
            <a:rPr lang="en-US" sz="1200"/>
            <a:t>OS Last Restart</a:t>
          </a:r>
        </a:p>
        <a:p>
          <a:pPr algn="l"/>
          <a:r>
            <a:rPr lang="en-US" sz="1200"/>
            <a:t>..</a:t>
          </a:r>
          <a:endParaRPr lang="en-US" sz="1200">
            <a:latin typeface="+mn-lt"/>
          </a:endParaRPr>
        </a:p>
      </dgm:t>
    </dgm:pt>
    <dgm:pt modelId="{58DE0E2C-B682-4343-B6C4-BA371D23777C}" type="parTrans" cxnId="{842D385F-F80E-4682-8FA8-AC882E90069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F6E8A2D9-33DA-4134-91F3-64EF43F14D9E}" type="sibTrans" cxnId="{842D385F-F80E-4682-8FA8-AC882E90069F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8F64A2F-8B33-49EF-8B7D-F231C931C301}">
      <dgm:prSet phldrT="[Text]" custT="1"/>
      <dgm:spPr/>
      <dgm:t>
        <a:bodyPr anchor="t"/>
        <a:lstStyle/>
        <a:p>
          <a:pPr algn="l"/>
          <a:r>
            <a:rPr lang="en-US" sz="1400" b="1"/>
            <a:t>Desired State Dashboards (KPIs)</a:t>
          </a:r>
        </a:p>
        <a:p>
          <a:pPr algn="l"/>
          <a:r>
            <a:rPr lang="en-US" sz="1200"/>
            <a:t>Computers with wrong/missing Bitlocker config</a:t>
          </a:r>
        </a:p>
        <a:p>
          <a:pPr algn="l"/>
          <a:r>
            <a:rPr lang="en-US" sz="1200"/>
            <a:t>Computers with pending updates released more than 40 days ago</a:t>
          </a:r>
        </a:p>
        <a:p>
          <a:pPr algn="l"/>
          <a:r>
            <a:rPr lang="en-US" sz="1200"/>
            <a:t>Unexpected shutdowns during last 24 hours</a:t>
          </a:r>
        </a:p>
        <a:p>
          <a:pPr algn="l"/>
          <a:r>
            <a:rPr lang="en-US" sz="1200"/>
            <a:t>Incomplete Office update channel</a:t>
          </a:r>
        </a:p>
        <a:p>
          <a:pPr algn="l"/>
          <a:r>
            <a:rPr lang="en-US" sz="1200"/>
            <a:t>Incompliant Real Protection antivirus</a:t>
          </a:r>
        </a:p>
        <a:p>
          <a:pPr algn="l"/>
          <a:r>
            <a:rPr lang="en-US" sz="1200"/>
            <a:t>Computer not refreshing Group Policies during last 7 days</a:t>
          </a:r>
          <a:endParaRPr lang="en-US" sz="1000" b="0">
            <a:latin typeface="+mn-lt"/>
          </a:endParaRPr>
        </a:p>
      </dgm:t>
    </dgm:pt>
    <dgm:pt modelId="{E8128A2B-4AA7-4869-961E-EBCEAB7AC6B5}" type="parTrans" cxnId="{59041E21-803D-451B-A564-A68087A64481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61C5223-AB3C-4499-AB93-4972849D9381}" type="sibTrans" cxnId="{59041E21-803D-451B-A564-A68087A64481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CE5AEA42-46EA-4A7F-9996-D324F8378DFF}">
      <dgm:prSet phldrT="[Text]" custT="1"/>
      <dgm:spPr/>
      <dgm:t>
        <a:bodyPr/>
        <a:lstStyle/>
        <a:p>
          <a:r>
            <a:rPr lang="en-US" sz="1400" b="1">
              <a:latin typeface="+mn-lt"/>
            </a:rPr>
            <a:t>Advanced</a:t>
          </a:r>
        </a:p>
      </dgm:t>
    </dgm:pt>
    <dgm:pt modelId="{FA781373-3855-46D8-A688-453376C2B3BE}" type="parTrans" cxnId="{82CCB907-055F-4E1C-A025-E14E7246CA9A}">
      <dgm:prSet/>
      <dgm:spPr/>
      <dgm:t>
        <a:bodyPr/>
        <a:lstStyle/>
        <a:p>
          <a:endParaRPr lang="en-US"/>
        </a:p>
      </dgm:t>
    </dgm:pt>
    <dgm:pt modelId="{DAC101D2-45F2-404A-AC4B-49EB6353B387}" type="sibTrans" cxnId="{82CCB907-055F-4E1C-A025-E14E7246CA9A}">
      <dgm:prSet/>
      <dgm:spPr/>
      <dgm:t>
        <a:bodyPr/>
        <a:lstStyle/>
        <a:p>
          <a:endParaRPr lang="en-US"/>
        </a:p>
      </dgm:t>
    </dgm:pt>
    <dgm:pt modelId="{EA25DFF0-D0F7-4D9E-A1D6-47A0D59BDD03}">
      <dgm:prSet phldrT="[Text]" custT="1"/>
      <dgm:spPr/>
      <dgm:t>
        <a:bodyPr/>
        <a:lstStyle/>
        <a:p>
          <a:r>
            <a:rPr lang="en-US" sz="1200" b="0">
              <a:latin typeface="+mn-lt"/>
            </a:rPr>
            <a:t>Integrations</a:t>
          </a:r>
        </a:p>
      </dgm:t>
    </dgm:pt>
    <dgm:pt modelId="{5A8FA587-7727-4E20-A192-D205E7CEF336}" type="parTrans" cxnId="{161925F1-B876-41FB-88AE-20D3F2213225}">
      <dgm:prSet/>
      <dgm:spPr/>
      <dgm:t>
        <a:bodyPr/>
        <a:lstStyle/>
        <a:p>
          <a:endParaRPr lang="en-US"/>
        </a:p>
      </dgm:t>
    </dgm:pt>
    <dgm:pt modelId="{ABD65086-D732-419A-8BE5-80FA748DA761}" type="sibTrans" cxnId="{161925F1-B876-41FB-88AE-20D3F2213225}">
      <dgm:prSet/>
      <dgm:spPr/>
      <dgm:t>
        <a:bodyPr/>
        <a:lstStyle/>
        <a:p>
          <a:endParaRPr lang="en-US"/>
        </a:p>
      </dgm:t>
    </dgm:pt>
    <dgm:pt modelId="{B143EE2D-7A9E-496C-9607-C2DDB0FF6C02}">
      <dgm:prSet phldrT="[Text]" custT="1"/>
      <dgm:spPr/>
      <dgm:t>
        <a:bodyPr/>
        <a:lstStyle/>
        <a:p>
          <a:r>
            <a:rPr lang="en-US" sz="1200" b="0">
              <a:latin typeface="+mn-lt"/>
            </a:rPr>
            <a:t>Alerts</a:t>
          </a:r>
        </a:p>
      </dgm:t>
    </dgm:pt>
    <dgm:pt modelId="{AD1D0E49-C7DD-4CBB-858F-370610D0A907}" type="parTrans" cxnId="{16168D5A-BADB-43F4-A97D-70AEE96ECE2E}">
      <dgm:prSet/>
      <dgm:spPr/>
      <dgm:t>
        <a:bodyPr/>
        <a:lstStyle/>
        <a:p>
          <a:endParaRPr lang="en-US"/>
        </a:p>
      </dgm:t>
    </dgm:pt>
    <dgm:pt modelId="{5ADFDD90-7D1C-46BF-A809-9AABA5CE5A9C}" type="sibTrans" cxnId="{16168D5A-BADB-43F4-A97D-70AEE96ECE2E}">
      <dgm:prSet/>
      <dgm:spPr/>
      <dgm:t>
        <a:bodyPr/>
        <a:lstStyle/>
        <a:p>
          <a:endParaRPr lang="en-US"/>
        </a:p>
      </dgm:t>
    </dgm:pt>
    <dgm:pt modelId="{01B643F4-1A75-4BB7-AE5D-94DA8244B0B6}" type="pres">
      <dgm:prSet presAssocID="{25742279-1EBF-49F2-8E71-3E9BF300BAD4}" presName="Name0" presStyleCnt="0">
        <dgm:presLayoutVars>
          <dgm:dir/>
          <dgm:resizeHandles val="exact"/>
        </dgm:presLayoutVars>
      </dgm:prSet>
      <dgm:spPr/>
    </dgm:pt>
    <dgm:pt modelId="{69E3C2ED-D628-47A9-AC7F-5E99A9D6773A}" type="pres">
      <dgm:prSet presAssocID="{EE00BF20-09B5-4CE8-BE2A-7E8A864E72C4}" presName="node" presStyleLbl="node1" presStyleIdx="0" presStyleCnt="4" custLinFactNeighborX="-876" custLinFactNeighborY="-554">
        <dgm:presLayoutVars>
          <dgm:bulletEnabled val="1"/>
        </dgm:presLayoutVars>
      </dgm:prSet>
      <dgm:spPr/>
    </dgm:pt>
    <dgm:pt modelId="{0D42FC4C-F379-4A69-B042-378C5FBF5389}" type="pres">
      <dgm:prSet presAssocID="{A2B9B60A-03B6-4B01-972D-540D1D4B54EA}" presName="sibTrans" presStyleLbl="sibTrans2D1" presStyleIdx="0" presStyleCnt="3"/>
      <dgm:spPr/>
    </dgm:pt>
    <dgm:pt modelId="{43AFB81B-E044-465C-BC9C-837A8540B3E8}" type="pres">
      <dgm:prSet presAssocID="{A2B9B60A-03B6-4B01-972D-540D1D4B54EA}" presName="connectorText" presStyleLbl="sibTrans2D1" presStyleIdx="0" presStyleCnt="3"/>
      <dgm:spPr/>
    </dgm:pt>
    <dgm:pt modelId="{3AC557AD-4FD9-40D5-B31C-7A1F93BFD172}" type="pres">
      <dgm:prSet presAssocID="{63A78FF1-35CD-4011-9897-15E1EBDD0CC8}" presName="node" presStyleLbl="node1" presStyleIdx="1" presStyleCnt="4">
        <dgm:presLayoutVars>
          <dgm:bulletEnabled val="1"/>
        </dgm:presLayoutVars>
      </dgm:prSet>
      <dgm:spPr/>
    </dgm:pt>
    <dgm:pt modelId="{E0ED65E0-A1C8-4E4A-907F-3470F77346C3}" type="pres">
      <dgm:prSet presAssocID="{F6E8A2D9-33DA-4134-91F3-64EF43F14D9E}" presName="sibTrans" presStyleLbl="sibTrans2D1" presStyleIdx="1" presStyleCnt="3"/>
      <dgm:spPr/>
    </dgm:pt>
    <dgm:pt modelId="{AC31311F-53C6-4EE8-808B-8A197A574C34}" type="pres">
      <dgm:prSet presAssocID="{F6E8A2D9-33DA-4134-91F3-64EF43F14D9E}" presName="connectorText" presStyleLbl="sibTrans2D1" presStyleIdx="1" presStyleCnt="3"/>
      <dgm:spPr/>
    </dgm:pt>
    <dgm:pt modelId="{8CE63987-0FBA-4AFB-B53E-EA9DE32B2BF6}" type="pres">
      <dgm:prSet presAssocID="{08F64A2F-8B33-49EF-8B7D-F231C931C301}" presName="node" presStyleLbl="node1" presStyleIdx="2" presStyleCnt="4">
        <dgm:presLayoutVars>
          <dgm:bulletEnabled val="1"/>
        </dgm:presLayoutVars>
      </dgm:prSet>
      <dgm:spPr/>
    </dgm:pt>
    <dgm:pt modelId="{C206432A-FF26-4F12-B811-8AD666F90326}" type="pres">
      <dgm:prSet presAssocID="{261C5223-AB3C-4499-AB93-4972849D9381}" presName="sibTrans" presStyleLbl="sibTrans2D1" presStyleIdx="2" presStyleCnt="3"/>
      <dgm:spPr/>
    </dgm:pt>
    <dgm:pt modelId="{D17BEB6B-A488-4E98-B04B-06550D5E9F12}" type="pres">
      <dgm:prSet presAssocID="{261C5223-AB3C-4499-AB93-4972849D9381}" presName="connectorText" presStyleLbl="sibTrans2D1" presStyleIdx="2" presStyleCnt="3"/>
      <dgm:spPr/>
    </dgm:pt>
    <dgm:pt modelId="{37A04D1F-8D39-461F-A881-F22B838B8C6B}" type="pres">
      <dgm:prSet presAssocID="{CE5AEA42-46EA-4A7F-9996-D324F8378DFF}" presName="node" presStyleLbl="node1" presStyleIdx="3" presStyleCnt="4">
        <dgm:presLayoutVars>
          <dgm:bulletEnabled val="1"/>
        </dgm:presLayoutVars>
      </dgm:prSet>
      <dgm:spPr/>
    </dgm:pt>
  </dgm:ptLst>
  <dgm:cxnLst>
    <dgm:cxn modelId="{82CCB907-055F-4E1C-A025-E14E7246CA9A}" srcId="{25742279-1EBF-49F2-8E71-3E9BF300BAD4}" destId="{CE5AEA42-46EA-4A7F-9996-D324F8378DFF}" srcOrd="3" destOrd="0" parTransId="{FA781373-3855-46D8-A688-453376C2B3BE}" sibTransId="{DAC101D2-45F2-404A-AC4B-49EB6353B387}"/>
    <dgm:cxn modelId="{10EAF511-58D3-4EB5-952D-E5675DB72EB3}" srcId="{25742279-1EBF-49F2-8E71-3E9BF300BAD4}" destId="{EE00BF20-09B5-4CE8-BE2A-7E8A864E72C4}" srcOrd="0" destOrd="0" parTransId="{6271FD07-5C57-48A1-893C-71351C265537}" sibTransId="{A2B9B60A-03B6-4B01-972D-540D1D4B54EA}"/>
    <dgm:cxn modelId="{51536C15-F50D-40C9-BB69-723618AE15A8}" type="presOf" srcId="{EE00BF20-09B5-4CE8-BE2A-7E8A864E72C4}" destId="{69E3C2ED-D628-47A9-AC7F-5E99A9D6773A}" srcOrd="0" destOrd="0" presId="urn:microsoft.com/office/officeart/2005/8/layout/process1"/>
    <dgm:cxn modelId="{4EF53920-B11A-4153-B692-B89F806C3F5B}" type="presOf" srcId="{F6E8A2D9-33DA-4134-91F3-64EF43F14D9E}" destId="{E0ED65E0-A1C8-4E4A-907F-3470F77346C3}" srcOrd="0" destOrd="0" presId="urn:microsoft.com/office/officeart/2005/8/layout/process1"/>
    <dgm:cxn modelId="{59041E21-803D-451B-A564-A68087A64481}" srcId="{25742279-1EBF-49F2-8E71-3E9BF300BAD4}" destId="{08F64A2F-8B33-49EF-8B7D-F231C931C301}" srcOrd="2" destOrd="0" parTransId="{E8128A2B-4AA7-4869-961E-EBCEAB7AC6B5}" sibTransId="{261C5223-AB3C-4499-AB93-4972849D9381}"/>
    <dgm:cxn modelId="{842D385F-F80E-4682-8FA8-AC882E90069F}" srcId="{25742279-1EBF-49F2-8E71-3E9BF300BAD4}" destId="{63A78FF1-35CD-4011-9897-15E1EBDD0CC8}" srcOrd="1" destOrd="0" parTransId="{58DE0E2C-B682-4343-B6C4-BA371D23777C}" sibTransId="{F6E8A2D9-33DA-4134-91F3-64EF43F14D9E}"/>
    <dgm:cxn modelId="{67E27B77-B714-4017-AF55-D05E5F928990}" type="presOf" srcId="{261C5223-AB3C-4499-AB93-4972849D9381}" destId="{C206432A-FF26-4F12-B811-8AD666F90326}" srcOrd="0" destOrd="0" presId="urn:microsoft.com/office/officeart/2005/8/layout/process1"/>
    <dgm:cxn modelId="{16168D5A-BADB-43F4-A97D-70AEE96ECE2E}" srcId="{CE5AEA42-46EA-4A7F-9996-D324F8378DFF}" destId="{B143EE2D-7A9E-496C-9607-C2DDB0FF6C02}" srcOrd="0" destOrd="0" parTransId="{AD1D0E49-C7DD-4CBB-858F-370610D0A907}" sibTransId="{5ADFDD90-7D1C-46BF-A809-9AABA5CE5A9C}"/>
    <dgm:cxn modelId="{F0BD657D-2960-4BDD-B18B-B16A30DE47A7}" type="presOf" srcId="{F6E8A2D9-33DA-4134-91F3-64EF43F14D9E}" destId="{AC31311F-53C6-4EE8-808B-8A197A574C34}" srcOrd="1" destOrd="0" presId="urn:microsoft.com/office/officeart/2005/8/layout/process1"/>
    <dgm:cxn modelId="{C8700A88-2316-493D-B6FD-125BA3A0EE44}" type="presOf" srcId="{08F64A2F-8B33-49EF-8B7D-F231C931C301}" destId="{8CE63987-0FBA-4AFB-B53E-EA9DE32B2BF6}" srcOrd="0" destOrd="0" presId="urn:microsoft.com/office/officeart/2005/8/layout/process1"/>
    <dgm:cxn modelId="{07EEDF8C-15B5-40B2-84E9-F165CBFA1AD8}" type="presOf" srcId="{B143EE2D-7A9E-496C-9607-C2DDB0FF6C02}" destId="{37A04D1F-8D39-461F-A881-F22B838B8C6B}" srcOrd="0" destOrd="1" presId="urn:microsoft.com/office/officeart/2005/8/layout/process1"/>
    <dgm:cxn modelId="{F2E2DF8E-1533-4268-84D9-6079DFBDA3A7}" type="presOf" srcId="{25742279-1EBF-49F2-8E71-3E9BF300BAD4}" destId="{01B643F4-1A75-4BB7-AE5D-94DA8244B0B6}" srcOrd="0" destOrd="0" presId="urn:microsoft.com/office/officeart/2005/8/layout/process1"/>
    <dgm:cxn modelId="{A883DA98-8E2B-471F-851A-52FCD619733C}" type="presOf" srcId="{EA25DFF0-D0F7-4D9E-A1D6-47A0D59BDD03}" destId="{37A04D1F-8D39-461F-A881-F22B838B8C6B}" srcOrd="0" destOrd="2" presId="urn:microsoft.com/office/officeart/2005/8/layout/process1"/>
    <dgm:cxn modelId="{F8EA339A-F6C6-413B-8EB7-FCE8CF5EAEEB}" type="presOf" srcId="{261C5223-AB3C-4499-AB93-4972849D9381}" destId="{D17BEB6B-A488-4E98-B04B-06550D5E9F12}" srcOrd="1" destOrd="0" presId="urn:microsoft.com/office/officeart/2005/8/layout/process1"/>
    <dgm:cxn modelId="{028D02CD-2E57-41F1-98AC-D6C0C9170926}" type="presOf" srcId="{A2B9B60A-03B6-4B01-972D-540D1D4B54EA}" destId="{43AFB81B-E044-465C-BC9C-837A8540B3E8}" srcOrd="1" destOrd="0" presId="urn:microsoft.com/office/officeart/2005/8/layout/process1"/>
    <dgm:cxn modelId="{844DE0E5-5ACB-411F-A5A2-3604529652B5}" type="presOf" srcId="{CE5AEA42-46EA-4A7F-9996-D324F8378DFF}" destId="{37A04D1F-8D39-461F-A881-F22B838B8C6B}" srcOrd="0" destOrd="0" presId="urn:microsoft.com/office/officeart/2005/8/layout/process1"/>
    <dgm:cxn modelId="{161925F1-B876-41FB-88AE-20D3F2213225}" srcId="{CE5AEA42-46EA-4A7F-9996-D324F8378DFF}" destId="{EA25DFF0-D0F7-4D9E-A1D6-47A0D59BDD03}" srcOrd="1" destOrd="0" parTransId="{5A8FA587-7727-4E20-A192-D205E7CEF336}" sibTransId="{ABD65086-D732-419A-8BE5-80FA748DA761}"/>
    <dgm:cxn modelId="{870036F6-567A-47FC-A589-913576ECF08B}" type="presOf" srcId="{A2B9B60A-03B6-4B01-972D-540D1D4B54EA}" destId="{0D42FC4C-F379-4A69-B042-378C5FBF5389}" srcOrd="0" destOrd="0" presId="urn:microsoft.com/office/officeart/2005/8/layout/process1"/>
    <dgm:cxn modelId="{845E2BFD-293A-4E2D-8AF5-AFC8DF237208}" type="presOf" srcId="{63A78FF1-35CD-4011-9897-15E1EBDD0CC8}" destId="{3AC557AD-4FD9-40D5-B31C-7A1F93BFD172}" srcOrd="0" destOrd="0" presId="urn:microsoft.com/office/officeart/2005/8/layout/process1"/>
    <dgm:cxn modelId="{64E18AF5-4F97-4191-A802-5B60F5D13009}" type="presParOf" srcId="{01B643F4-1A75-4BB7-AE5D-94DA8244B0B6}" destId="{69E3C2ED-D628-47A9-AC7F-5E99A9D6773A}" srcOrd="0" destOrd="0" presId="urn:microsoft.com/office/officeart/2005/8/layout/process1"/>
    <dgm:cxn modelId="{43703A3D-5238-4202-A6DC-F2B8600D1A27}" type="presParOf" srcId="{01B643F4-1A75-4BB7-AE5D-94DA8244B0B6}" destId="{0D42FC4C-F379-4A69-B042-378C5FBF5389}" srcOrd="1" destOrd="0" presId="urn:microsoft.com/office/officeart/2005/8/layout/process1"/>
    <dgm:cxn modelId="{E94B7E81-1978-4AD6-B949-06A6AFC45C28}" type="presParOf" srcId="{0D42FC4C-F379-4A69-B042-378C5FBF5389}" destId="{43AFB81B-E044-465C-BC9C-837A8540B3E8}" srcOrd="0" destOrd="0" presId="urn:microsoft.com/office/officeart/2005/8/layout/process1"/>
    <dgm:cxn modelId="{37F2FD91-B78A-4DB5-A1E3-2C8DD00FD0BC}" type="presParOf" srcId="{01B643F4-1A75-4BB7-AE5D-94DA8244B0B6}" destId="{3AC557AD-4FD9-40D5-B31C-7A1F93BFD172}" srcOrd="2" destOrd="0" presId="urn:microsoft.com/office/officeart/2005/8/layout/process1"/>
    <dgm:cxn modelId="{011452E4-F889-44A3-BC48-00CD5A197CB6}" type="presParOf" srcId="{01B643F4-1A75-4BB7-AE5D-94DA8244B0B6}" destId="{E0ED65E0-A1C8-4E4A-907F-3470F77346C3}" srcOrd="3" destOrd="0" presId="urn:microsoft.com/office/officeart/2005/8/layout/process1"/>
    <dgm:cxn modelId="{CCD75FA4-1BBB-44A9-9481-05A975A7DDEE}" type="presParOf" srcId="{E0ED65E0-A1C8-4E4A-907F-3470F77346C3}" destId="{AC31311F-53C6-4EE8-808B-8A197A574C34}" srcOrd="0" destOrd="0" presId="urn:microsoft.com/office/officeart/2005/8/layout/process1"/>
    <dgm:cxn modelId="{F52F00A3-89FC-461D-ACB0-9DFC45FC515D}" type="presParOf" srcId="{01B643F4-1A75-4BB7-AE5D-94DA8244B0B6}" destId="{8CE63987-0FBA-4AFB-B53E-EA9DE32B2BF6}" srcOrd="4" destOrd="0" presId="urn:microsoft.com/office/officeart/2005/8/layout/process1"/>
    <dgm:cxn modelId="{857F620B-D499-45DD-A881-6A1994BD3B90}" type="presParOf" srcId="{01B643F4-1A75-4BB7-AE5D-94DA8244B0B6}" destId="{C206432A-FF26-4F12-B811-8AD666F90326}" srcOrd="5" destOrd="0" presId="urn:microsoft.com/office/officeart/2005/8/layout/process1"/>
    <dgm:cxn modelId="{8C107296-883E-4474-971D-C519E282A453}" type="presParOf" srcId="{C206432A-FF26-4F12-B811-8AD666F90326}" destId="{D17BEB6B-A488-4E98-B04B-06550D5E9F12}" srcOrd="0" destOrd="0" presId="urn:microsoft.com/office/officeart/2005/8/layout/process1"/>
    <dgm:cxn modelId="{54C40E60-F29A-4CA0-B825-8126A547C5E3}" type="presParOf" srcId="{01B643F4-1A75-4BB7-AE5D-94DA8244B0B6}" destId="{37A04D1F-8D39-461F-A881-F22B838B8C6B}" srcOrd="6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742279-1EBF-49F2-8E71-3E9BF300BAD4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E00BF20-09B5-4CE8-BE2A-7E8A864E72C4}">
      <dgm:prSet phldrT="[Text]" custT="1"/>
      <dgm:spPr/>
      <dgm:t>
        <a:bodyPr/>
        <a:lstStyle/>
        <a:p>
          <a:r>
            <a:rPr lang="en-US" sz="1200">
              <a:latin typeface="+mn-lt"/>
            </a:rPr>
            <a:t>Data In (“AnyConnector”)</a:t>
          </a:r>
        </a:p>
        <a:p>
          <a:endParaRPr lang="en-US" sz="1000">
            <a:latin typeface="+mn-lt"/>
          </a:endParaRPr>
        </a:p>
      </dgm:t>
    </dgm:pt>
    <dgm:pt modelId="{6271FD07-5C57-48A1-893C-71351C265537}" type="parTrans" cxnId="{10EAF511-58D3-4EB5-952D-E5675DB72EB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2B9B60A-03B6-4B01-972D-540D1D4B54EA}" type="sibTrans" cxnId="{10EAF511-58D3-4EB5-952D-E5675DB72EB3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3A78FF1-35CD-4011-9897-15E1EBDD0CC8}">
      <dgm:prSet phldrT="[Text]" custT="1"/>
      <dgm:spPr/>
      <dgm:t>
        <a:bodyPr/>
        <a:lstStyle/>
        <a:p>
          <a:r>
            <a:rPr lang="en-US" sz="1200">
              <a:latin typeface="+mn-lt"/>
            </a:rPr>
            <a:t>Data Manipulate</a:t>
          </a:r>
        </a:p>
        <a:p>
          <a:endParaRPr lang="en-US" sz="1200">
            <a:latin typeface="+mn-lt"/>
          </a:endParaRPr>
        </a:p>
      </dgm:t>
    </dgm:pt>
    <dgm:pt modelId="{58DE0E2C-B682-4343-B6C4-BA371D23777C}" type="parTrans" cxnId="{842D385F-F80E-4682-8FA8-AC882E90069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F6E8A2D9-33DA-4134-91F3-64EF43F14D9E}" type="sibTrans" cxnId="{842D385F-F80E-4682-8FA8-AC882E90069F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8F64A2F-8B33-49EF-8B7D-F231C931C301}">
      <dgm:prSet phldrT="[Text]" custT="1"/>
      <dgm:spPr/>
      <dgm:t>
        <a:bodyPr/>
        <a:lstStyle/>
        <a:p>
          <a:r>
            <a:rPr lang="da-DK" sz="1200" b="0" i="0">
              <a:effectLst/>
              <a:latin typeface="+mn-lt"/>
            </a:rPr>
            <a:t>Table/DCR/Schema/ Transformation management</a:t>
          </a:r>
        </a:p>
        <a:p>
          <a:endParaRPr lang="en-US" sz="1000" b="0">
            <a:latin typeface="+mn-lt"/>
          </a:endParaRPr>
        </a:p>
      </dgm:t>
    </dgm:pt>
    <dgm:pt modelId="{E8128A2B-4AA7-4869-961E-EBCEAB7AC6B5}" type="parTrans" cxnId="{59041E21-803D-451B-A564-A68087A64481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61C5223-AB3C-4499-AB93-4972849D9381}" type="sibTrans" cxnId="{59041E21-803D-451B-A564-A68087A64481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37F913D-F975-4C67-AEED-C83EF5D79C7D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739F4E0-7B95-485A-8A03-495DAA8B6081}" type="parTrans" cxnId="{A64D1C63-6DE4-4A3C-9DE3-63E5D6AAC60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FF7F58AE-B247-4952-AD86-E0E04631D50A}" type="sibTrans" cxnId="{A64D1C63-6DE4-4A3C-9DE3-63E5D6AAC60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3A7B023-C50A-412F-818E-59E4A65C7D1F}">
      <dgm:prSet phldrT="[Text]" custT="1"/>
      <dgm:spPr/>
      <dgm:t>
        <a:bodyPr/>
        <a:lstStyle/>
        <a:p>
          <a:r>
            <a:rPr lang="en-US" sz="1000">
              <a:latin typeface="+mn-lt"/>
            </a:rPr>
            <a:t>Upload data to LA</a:t>
          </a:r>
        </a:p>
      </dgm:t>
    </dgm:pt>
    <dgm:pt modelId="{1E086DC8-9400-46FB-9ED9-34D449DD941F}" type="parTrans" cxnId="{9A19D1B1-2AD7-49BA-9297-22932743E2D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03BA827-D94B-453A-9170-91627220233D}" type="sibTrans" cxnId="{9A19D1B1-2AD7-49BA-9297-22932743E2D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A941BEF-53D6-4CDC-9802-6B90A6915163}">
      <dgm:prSet phldrT="[Text]" custT="1"/>
      <dgm:spPr/>
      <dgm:t>
        <a:bodyPr/>
        <a:lstStyle/>
        <a:p>
          <a:r>
            <a:rPr lang="en-US" sz="1200">
              <a:latin typeface="+mn-lt"/>
            </a:rPr>
            <a:t>Support</a:t>
          </a:r>
        </a:p>
        <a:p>
          <a:endParaRPr lang="en-US" sz="1000">
            <a:latin typeface="+mn-lt"/>
          </a:endParaRPr>
        </a:p>
      </dgm:t>
    </dgm:pt>
    <dgm:pt modelId="{F2E74B69-8867-4190-88BD-B62302AFC644}" type="parTrans" cxnId="{626EFBEA-5A9E-41F7-AFC1-8691150A5537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8AC7988-7AE2-4899-8E36-CF26882D323E}" type="sibTrans" cxnId="{626EFBEA-5A9E-41F7-AFC1-8691150A5537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685F914-BF15-4C90-8083-B79039C05C77}">
      <dgm:prSet phldrT="[Text]" custT="1"/>
      <dgm:spPr/>
      <dgm:t>
        <a:bodyPr/>
        <a:lstStyle/>
        <a:p>
          <a:r>
            <a:rPr lang="en-US" sz="1000">
              <a:latin typeface="+mn-lt"/>
            </a:rPr>
            <a:t>Security (token REST)</a:t>
          </a:r>
        </a:p>
      </dgm:t>
    </dgm:pt>
    <dgm:pt modelId="{DFC3A789-2882-49EA-91EA-C194880FAAAC}" type="parTrans" cxnId="{3CC04175-4D43-49A8-9D76-2846EB1C0892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D60CACB-07D9-4D5B-A12F-0D1CCC9D55DD}" type="sibTrans" cxnId="{3CC04175-4D43-49A8-9D76-2846EB1C0892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B67A445-7AFA-4B2B-BEC4-071C3955E1B5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remove data from the source object, if there are </a:t>
          </a:r>
          <a:r>
            <a:rPr lang="en-US" sz="1000" b="0" i="0" err="1">
              <a:effectLst/>
              <a:latin typeface="+mn-lt"/>
            </a:rPr>
            <a:t>colums</a:t>
          </a:r>
          <a:r>
            <a:rPr lang="en-US" sz="1000" b="0" i="0">
              <a:effectLst/>
              <a:latin typeface="+mn-lt"/>
            </a:rPr>
            <a:t> of data you don't want to send</a:t>
          </a:r>
          <a:endParaRPr lang="en-US" sz="1000">
            <a:latin typeface="+mn-lt"/>
          </a:endParaRPr>
        </a:p>
      </dgm:t>
    </dgm:pt>
    <dgm:pt modelId="{6BF8B73B-9668-4DFA-9C7E-D790DE82F33D}" type="parTrans" cxnId="{5193A5B5-0955-4640-8281-872504A896B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0076FD3-A56D-4ED1-A439-5379CEF323EF}" type="sibTrans" cxnId="{5193A5B5-0955-4640-8281-872504A896B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E764AB7-42D3-4037-85A5-CD1EC8A3ED14}">
      <dgm:prSet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convert source objects based on CIM or PS objects into PSCustomObjects/array</a:t>
          </a:r>
        </a:p>
      </dgm:t>
    </dgm:pt>
    <dgm:pt modelId="{2AADB20D-B0E6-48F2-B90B-23CA30658D6F}" type="parTrans" cxnId="{FB49BCE0-078C-488A-890F-74B641FD445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1D77D1F-A3B3-48A6-B9DE-E9C4809631D2}" type="sibTrans" cxnId="{FB49BCE0-078C-488A-890F-74B641FD445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0047848-18EA-4DF2-9DE3-300A109D49DF}">
      <dgm:prSet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add relevant information to each record like UserLoggedOn, Computer, CollectionTime</a:t>
          </a:r>
        </a:p>
      </dgm:t>
    </dgm:pt>
    <dgm:pt modelId="{BECDDF91-030B-4CCB-90E1-60759C7EA9A5}" type="parTrans" cxnId="{39F1D98F-6D23-4A56-8C86-5B45A4EA21B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844E321-9165-4A7F-8392-12C31DF32C9A}" type="sibTrans" cxnId="{39F1D98F-6D23-4A56-8C86-5B45A4EA21B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890E2C9-BA15-4484-9733-4BD1A8548AEE}">
      <dgm:prSet phldrT="[Text]" custT="1"/>
      <dgm:spPr/>
      <dgm:t>
        <a:bodyPr/>
        <a:lstStyle/>
        <a:p>
          <a:r>
            <a:rPr lang="en-US" sz="1200">
              <a:latin typeface="+mn-lt"/>
            </a:rPr>
            <a:t>Data Upload</a:t>
          </a:r>
        </a:p>
        <a:p>
          <a:endParaRPr lang="en-US" sz="1000" b="0">
            <a:latin typeface="+mn-lt"/>
          </a:endParaRPr>
        </a:p>
      </dgm:t>
    </dgm:pt>
    <dgm:pt modelId="{3DA75469-2B1E-49E0-B2FF-11DBF2F04E66}" type="parTrans" cxnId="{B4E44459-27F4-486A-A946-FD2AEC2260DA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75432B0-B5A0-42BB-9F4A-218F99D64BFE}" type="sibTrans" cxnId="{B4E44459-27F4-486A-A946-FD2AEC2260DA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1929611-5E42-4CA9-BE43-68C233ABA62C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SchemaMode = Overwrite</a:t>
          </a:r>
          <a:endParaRPr lang="en-US" sz="1000" b="0">
            <a:latin typeface="+mn-lt"/>
          </a:endParaRPr>
        </a:p>
      </dgm:t>
    </dgm:pt>
    <dgm:pt modelId="{A218A1C0-790A-4626-8A8B-AE099E6E82EC}" type="parTrans" cxnId="{CAEFDA13-DD8C-401E-9312-99B83F205166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A153451-D927-414A-9526-39AB9120FCB0}" type="sibTrans" cxnId="{CAEFDA13-DD8C-401E-9312-99B83F205166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C1AFF221-7144-45F8-9FD0-0178D29F8723}">
      <dgm:prSet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validate the schema for naming convention issues. If exist found, it will mitigate the issues</a:t>
          </a:r>
        </a:p>
      </dgm:t>
    </dgm:pt>
    <dgm:pt modelId="{48F79806-2AE7-43B2-B3A6-5992539D109A}" type="parTrans" cxnId="{84056E16-98C4-4DDB-93ED-A0348DC77CC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0C64049-4C95-45FB-8894-E122EEA330C1}" type="sibTrans" cxnId="{84056E16-98C4-4DDB-93ED-A0348DC77CC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4AC411C8-C2FF-4C09-8068-41BE0ED9D255}">
      <dgm:prSet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auto-fix if something goes wrong with a DCR or table (DELETE/PUT)</a:t>
          </a:r>
        </a:p>
      </dgm:t>
    </dgm:pt>
    <dgm:pt modelId="{6B87398C-D47E-4A4E-BA02-D34BDB761375}" type="parTrans" cxnId="{31ECC3D0-200F-49FB-883E-D3761BF48B15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59E52F0-D8A3-4966-8515-50014DD03A3F}" type="sibTrans" cxnId="{31ECC3D0-200F-49FB-883E-D3761BF48B15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2807090-7078-45DF-92F5-127474F770BF}">
      <dgm:prSet phldrT="[Text]" custT="1"/>
      <dgm:spPr/>
      <dgm:t>
        <a:bodyPr/>
        <a:lstStyle/>
        <a:p>
          <a:r>
            <a:rPr lang="en-US" sz="1000" b="0">
              <a:latin typeface="+mn-lt"/>
            </a:rPr>
            <a:t>SchemaMode = Merge &amp; Overwrite</a:t>
          </a:r>
        </a:p>
      </dgm:t>
    </dgm:pt>
    <dgm:pt modelId="{D36A8BBB-037A-4F5B-9D7C-FDFD4847C8C7}" type="parTrans" cxnId="{A9FD22CC-F1BE-446B-A39B-3AC401C8CDCA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FD6BCEFD-4D15-4FE3-B5F7-F47DBAE3D124}" type="sibTrans" cxnId="{A9FD22CC-F1BE-446B-A39B-3AC401C8CDCA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AC50712-F0FD-4641-9C62-EDB805FEDBE3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SchemaMode = Merge</a:t>
          </a:r>
          <a:endParaRPr lang="en-US" sz="1000" b="0">
            <a:latin typeface="+mn-lt"/>
          </a:endParaRPr>
        </a:p>
      </dgm:t>
    </dgm:pt>
    <dgm:pt modelId="{6063F02D-5354-4D4E-800C-CFC617EDA637}" type="parTrans" cxnId="{8BE97CA4-AFF7-4B4C-AC8F-94D5D32C0B25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9A52196-BF05-4567-841B-C65889BA2537}" type="sibTrans" cxnId="{8BE97CA4-AFF7-4B4C-AC8F-94D5D32C0B25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4192191-E228-4ECE-A06E-63A3F067B43A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create/update the tables automatically - based on the source object schema (add new properties to existing). </a:t>
          </a:r>
          <a:endParaRPr lang="en-US" sz="1000" b="0">
            <a:latin typeface="+mn-lt"/>
          </a:endParaRPr>
        </a:p>
      </dgm:t>
    </dgm:pt>
    <dgm:pt modelId="{F490E169-61A0-4F85-9D6C-2575A340EB63}" type="parTrans" cxnId="{2F190EE9-F9E9-4045-9072-58F933A5D23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5A4E7F2-7357-479F-AD2E-0311CB8B7B67}" type="sibTrans" cxnId="{2F190EE9-F9E9-4045-9072-58F933A5D23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AD0E6E5-CC24-4722-87CD-FD99A9A95A93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create/update DCR based on table schema</a:t>
          </a:r>
          <a:endParaRPr lang="en-US" sz="1000" b="0">
            <a:latin typeface="+mn-lt"/>
          </a:endParaRPr>
        </a:p>
      </dgm:t>
    </dgm:pt>
    <dgm:pt modelId="{22ED69EB-DE5C-477D-91A6-98CAA3041CC0}" type="parTrans" cxnId="{4D8CFEFE-09D8-4D8F-93F6-BCB70A8F0ED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E694CFD-9BD1-4ADC-9C03-7C3CB01652A5}" type="sibTrans" cxnId="{4D8CFEFE-09D8-4D8F-93F6-BCB70A8F0ED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EF0560BC-B43B-4A68-9C8D-500FE7F855E0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create/update the DCRs and tables automatically - based on the source object schema</a:t>
          </a:r>
          <a:endParaRPr lang="en-US" sz="1000" b="0">
            <a:latin typeface="+mn-lt"/>
          </a:endParaRPr>
        </a:p>
      </dgm:t>
    </dgm:pt>
    <dgm:pt modelId="{0C2C656E-693E-48CF-89B7-D7BF73F6E644}" type="parTrans" cxnId="{A6CB677D-0878-481C-ACFD-C47010E59936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0CBD0FF-152C-4906-8BF9-F261C5FCEA8C}" type="sibTrans" cxnId="{A6CB677D-0878-481C-ACFD-C47010E59936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CA116FDC-C780-47E3-B22F-E4AD021ED8B3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16DBDAD-DACC-416D-AB7A-70D5A403B3EB}" type="parTrans" cxnId="{16FA6397-F680-4DD0-B1C7-242F4DAB864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7756EBB-229E-4501-84EE-84D1883C3701}" type="sibTrans" cxnId="{16FA6397-F680-4DD0-B1C7-242F4DAB864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30F0324-9F7F-4D18-8864-E1C86E8FB41D}">
      <dgm:prSet custT="1"/>
      <dgm:spPr/>
      <dgm:t>
        <a:bodyPr/>
        <a:lstStyle/>
        <a:p>
          <a:endParaRPr lang="en-US" sz="1000" b="0" i="0">
            <a:solidFill>
              <a:schemeClr val="bg1"/>
            </a:solidFill>
            <a:effectLst/>
            <a:latin typeface="+mn-lt"/>
          </a:endParaRPr>
        </a:p>
      </dgm:t>
    </dgm:pt>
    <dgm:pt modelId="{530926FB-1D05-4E82-B259-2C99BC85DAD5}" type="parTrans" cxnId="{BEB790E5-48EE-4F1C-AC4B-AF170B21915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D394F88-4058-44E2-B6B4-C2952CB3D3BF}" type="sibTrans" cxnId="{BEB790E5-48EE-4F1C-AC4B-AF170B21915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202EFCE-52F8-4351-A9E9-92E67A318A59}">
      <dgm:prSet phldrT="[Text]" custT="1"/>
      <dgm:spPr/>
      <dgm:t>
        <a:bodyPr/>
        <a:lstStyle/>
        <a:p>
          <a:r>
            <a:rPr lang="en-US" sz="1000">
              <a:latin typeface="+mn-lt"/>
            </a:rPr>
            <a:t>Automatic calculation of batches (json size)</a:t>
          </a:r>
        </a:p>
      </dgm:t>
    </dgm:pt>
    <dgm:pt modelId="{5C67495B-B898-4E2A-AAF9-60AFCC46EB36}" type="parTrans" cxnId="{9959B038-6B11-4AE9-A30D-BDB17780850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0866424-7C2B-49E5-817A-DA8F528F3823}" type="sibTrans" cxnId="{9959B038-6B11-4AE9-A30D-BDB17780850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F0F569E-8952-42BC-8269-07ACE1172BE9}">
      <dgm:prSet phldrT="[Text]" custT="1"/>
      <dgm:spPr/>
      <dgm:t>
        <a:bodyPr/>
        <a:lstStyle/>
        <a:p>
          <a:r>
            <a:rPr lang="en-US" sz="1000">
              <a:latin typeface="+mn-lt"/>
            </a:rPr>
            <a:t>Can be overwritten by batchAmount &lt;number&gt;</a:t>
          </a:r>
        </a:p>
      </dgm:t>
    </dgm:pt>
    <dgm:pt modelId="{3B0629FB-3BB5-4203-B62D-14854C9CC4E4}" type="parTrans" cxnId="{06AC7CB7-FBF8-4D89-964C-4963E70CB204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D25E9F48-3305-4DB7-8184-3B449589BB54}" type="sibTrans" cxnId="{06AC7CB7-FBF8-4D89-964C-4963E70CB204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184337D-B960-466D-9597-2DB5CB815E6D}">
      <dgm:prSet phldrT="[Text]" custT="1"/>
      <dgm:spPr/>
      <dgm:t>
        <a:bodyPr/>
        <a:lstStyle/>
        <a:p>
          <a:r>
            <a:rPr lang="en-US" sz="1000">
              <a:latin typeface="+mn-lt"/>
            </a:rPr>
            <a:t>Maintenance (delete)</a:t>
          </a:r>
        </a:p>
      </dgm:t>
    </dgm:pt>
    <dgm:pt modelId="{C351D6E2-56EC-47F8-9138-0FD154E9CD05}" type="parTrans" cxnId="{BD4BA0FC-2C51-4ED1-B143-E0EC9E96BBB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5E7E3EB-026E-4A31-B9E5-3A8EBC74E8A3}" type="sibTrans" cxnId="{BD4BA0FC-2C51-4ED1-B143-E0EC9E96BBB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CB16A55E-545F-49C8-83AB-8EDD0547A019}">
      <dgm:prSet phldrT="[Text]" custT="1"/>
      <dgm:spPr/>
      <dgm:t>
        <a:bodyPr/>
        <a:lstStyle/>
        <a:p>
          <a:r>
            <a:rPr lang="en-US" sz="1000">
              <a:latin typeface="+mn-lt"/>
            </a:rPr>
            <a:t>Transformations (GET, UPDATE, RESET)</a:t>
          </a:r>
        </a:p>
      </dgm:t>
    </dgm:pt>
    <dgm:pt modelId="{7A187AF7-A5AA-4C3A-9046-5CB252806B51}" type="parTrans" cxnId="{86D610F3-45C7-4AF0-8AA6-0A08C4F6D3D8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D6C5EF7-F785-418C-A00E-B9081C1DDFC4}" type="sibTrans" cxnId="{86D610F3-45C7-4AF0-8AA6-0A08C4F6D3D8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75589B9-A875-4AB7-A8F4-832B66ED13C4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6B0E1C2-366C-46C5-B811-2102C8EEFBD4}" type="parTrans" cxnId="{5B40A939-D085-4607-80BD-3A8A4152789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8CA91CA-2CD4-4D07-971E-672B941D1144}" type="sibTrans" cxnId="{5B40A939-D085-4607-80BD-3A8A4152789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DC212935-0640-4D84-9830-4E3782310C9B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35463E4-D7E2-48A5-8F3F-50E731CDE579}" type="parTrans" cxnId="{4459A675-B6DF-4FFC-8272-C68CDB5C316B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C23E807-E395-43B5-9716-9909F43A8608}" type="sibTrans" cxnId="{4459A675-B6DF-4FFC-8272-C68CDB5C316B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6030CE2-64D7-4775-812F-EFAE6BA3E248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940C33B-121D-447D-B633-8FBBF7DA24FC}" type="parTrans" cxnId="{6CE854CA-6CDD-445C-B2EE-3D337D3FDB99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94731F1-12F7-4D38-BEF6-C75A471CD9B8}" type="sibTrans" cxnId="{6CE854CA-6CDD-445C-B2EE-3D337D3FDB99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8F73D2C-B72F-4B0B-8273-7D50D011E779}">
      <dgm:prSet phldrT="[Text]" custT="1"/>
      <dgm:spPr/>
      <dgm:t>
        <a:bodyPr/>
        <a:lstStyle/>
        <a:p>
          <a:r>
            <a:rPr lang="en-US" sz="1000">
              <a:latin typeface="+mn-lt"/>
            </a:rPr>
            <a:t>List DCRs/DCEs</a:t>
          </a:r>
        </a:p>
      </dgm:t>
    </dgm:pt>
    <dgm:pt modelId="{1FF91767-9C9C-43E1-9300-FC531972271C}" type="parTrans" cxnId="{C87933E2-E84F-45C5-9CE6-FD0CB06A7CF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E8CEB201-4189-442E-8FF4-544DA1FBAC6C}" type="sibTrans" cxnId="{C87933E2-E84F-45C5-9CE6-FD0CB06A7CF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2EBCB1E-54E6-452C-9806-BB4BA3616CD0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2469EA2-D7A5-444B-8273-329A7D97C0B4}" type="parTrans" cxnId="{8EFFA169-2508-4904-8E13-9B1A9E0B211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E7B2B081-A28B-4DCF-A1A5-AE04CA04FA7E}" type="sibTrans" cxnId="{8EFFA169-2508-4904-8E13-9B1A9E0B211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DE05C911-40DA-4DD9-97DE-3EAA92B232E5}">
      <dgm:prSet phldrT="[Text]" custT="1"/>
      <dgm:spPr/>
      <dgm:t>
        <a:bodyPr/>
        <a:lstStyle/>
        <a:p>
          <a:endParaRPr lang="en-US" sz="1000" b="0">
            <a:solidFill>
              <a:schemeClr val="bg1"/>
            </a:solidFill>
            <a:latin typeface="+mn-lt"/>
          </a:endParaRPr>
        </a:p>
      </dgm:t>
    </dgm:pt>
    <dgm:pt modelId="{34C653B6-3F5E-4FDC-8B4F-D4C3D4EFB337}" type="parTrans" cxnId="{3D43A33D-328D-4758-A3ED-3480FE8C85E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4F4E94A-5502-48BF-BFEA-8BF67631E913}" type="sibTrans" cxnId="{3D43A33D-328D-4758-A3ED-3480FE8C85E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AF18A38-C15C-4D7B-AD48-59302607CB5F}">
      <dgm:prSet phldrT="[Text]" custT="1"/>
      <dgm:spPr/>
      <dgm:t>
        <a:bodyPr/>
        <a:lstStyle/>
        <a:p>
          <a:endParaRPr lang="en-US" sz="1000" b="0">
            <a:solidFill>
              <a:schemeClr val="bg1"/>
            </a:solidFill>
            <a:latin typeface="+mn-lt"/>
          </a:endParaRPr>
        </a:p>
      </dgm:t>
    </dgm:pt>
    <dgm:pt modelId="{6E2529B5-F212-4C93-8867-FC5468C3C159}" type="parTrans" cxnId="{D7B847C2-B3CE-400D-BF66-B5FF67D03B0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160F159-117D-4B75-AB10-25104E6268F7}" type="sibTrans" cxnId="{D7B847C2-B3CE-400D-BF66-B5FF67D03B0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082E5BA-2B9B-49A9-AA06-12DD99CA3822}">
      <dgm:prSet custT="1"/>
      <dgm:spPr/>
      <dgm:t>
        <a:bodyPr/>
        <a:lstStyle/>
        <a:p>
          <a:endParaRPr lang="en-US" sz="1000" b="0" i="0">
            <a:solidFill>
              <a:schemeClr val="bg1"/>
            </a:solidFill>
            <a:effectLst/>
            <a:latin typeface="+mn-lt"/>
          </a:endParaRPr>
        </a:p>
      </dgm:t>
    </dgm:pt>
    <dgm:pt modelId="{2FB162F8-DC8D-451A-B95F-4BF0E9B5478D}" type="parTrans" cxnId="{E7FBF46C-A95C-48AE-B151-C7CB50881BCB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FB812D1-CB86-495E-9758-6E96C85B4B52}" type="sibTrans" cxnId="{E7FBF46C-A95C-48AE-B151-C7CB50881BCB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F8728F0-350F-4A2F-AFEE-27D2694FFB75}">
      <dgm:prSet custT="1"/>
      <dgm:spPr/>
      <dgm:t>
        <a:bodyPr/>
        <a:lstStyle/>
        <a:p>
          <a:endParaRPr lang="en-US" sz="1000" b="0" i="0">
            <a:solidFill>
              <a:schemeClr val="bg1"/>
            </a:solidFill>
            <a:effectLst/>
            <a:latin typeface="+mn-lt"/>
          </a:endParaRPr>
        </a:p>
      </dgm:t>
    </dgm:pt>
    <dgm:pt modelId="{55767BAE-85E1-4FFF-A171-B65D58F71E97}" type="parTrans" cxnId="{B6C950AA-5C40-48E6-A835-2E37860D0CD8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711D2C2-48F7-4519-A630-6E348C3D2BCB}" type="sibTrans" cxnId="{B6C950AA-5C40-48E6-A835-2E37860D0CD8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5904A13-73D7-48EE-AF81-531117A2C7EE}">
      <dgm:prSet phldrT="[Text]" custT="1"/>
      <dgm:spPr/>
      <dgm:t>
        <a:bodyPr/>
        <a:lstStyle/>
        <a:p>
          <a:r>
            <a:rPr lang="en-US" sz="1000">
              <a:latin typeface="+mn-lt"/>
            </a:rPr>
            <a:t>WMI, CIM, REST API, DBs, CSV, JSON, XML, etc.</a:t>
          </a:r>
        </a:p>
      </dgm:t>
    </dgm:pt>
    <dgm:pt modelId="{B452CEE1-92CD-4BF8-90CE-8D21B0A744A6}" type="parTrans" cxnId="{87424371-6DB5-4A45-8775-ADE292446B8D}">
      <dgm:prSet/>
      <dgm:spPr/>
      <dgm:t>
        <a:bodyPr/>
        <a:lstStyle/>
        <a:p>
          <a:endParaRPr lang="en-DK">
            <a:solidFill>
              <a:schemeClr val="bg1"/>
            </a:solidFill>
          </a:endParaRPr>
        </a:p>
      </dgm:t>
    </dgm:pt>
    <dgm:pt modelId="{B6EE7FAF-0748-411C-B92F-BD5DD00F4F97}" type="sibTrans" cxnId="{87424371-6DB5-4A45-8775-ADE292446B8D}">
      <dgm:prSet/>
      <dgm:spPr/>
      <dgm:t>
        <a:bodyPr/>
        <a:lstStyle/>
        <a:p>
          <a:endParaRPr lang="en-DK">
            <a:solidFill>
              <a:schemeClr val="bg1"/>
            </a:solidFill>
          </a:endParaRPr>
        </a:p>
      </dgm:t>
    </dgm:pt>
    <dgm:pt modelId="{01B643F4-1A75-4BB7-AE5D-94DA8244B0B6}" type="pres">
      <dgm:prSet presAssocID="{25742279-1EBF-49F2-8E71-3E9BF300BAD4}" presName="Name0" presStyleCnt="0">
        <dgm:presLayoutVars>
          <dgm:dir/>
          <dgm:resizeHandles val="exact"/>
        </dgm:presLayoutVars>
      </dgm:prSet>
      <dgm:spPr/>
    </dgm:pt>
    <dgm:pt modelId="{69E3C2ED-D628-47A9-AC7F-5E99A9D6773A}" type="pres">
      <dgm:prSet presAssocID="{EE00BF20-09B5-4CE8-BE2A-7E8A864E72C4}" presName="node" presStyleLbl="node1" presStyleIdx="0" presStyleCnt="5">
        <dgm:presLayoutVars>
          <dgm:bulletEnabled val="1"/>
        </dgm:presLayoutVars>
      </dgm:prSet>
      <dgm:spPr/>
    </dgm:pt>
    <dgm:pt modelId="{0D42FC4C-F379-4A69-B042-378C5FBF5389}" type="pres">
      <dgm:prSet presAssocID="{A2B9B60A-03B6-4B01-972D-540D1D4B54EA}" presName="sibTrans" presStyleLbl="sibTrans2D1" presStyleIdx="0" presStyleCnt="4"/>
      <dgm:spPr/>
    </dgm:pt>
    <dgm:pt modelId="{43AFB81B-E044-465C-BC9C-837A8540B3E8}" type="pres">
      <dgm:prSet presAssocID="{A2B9B60A-03B6-4B01-972D-540D1D4B54EA}" presName="connectorText" presStyleLbl="sibTrans2D1" presStyleIdx="0" presStyleCnt="4"/>
      <dgm:spPr/>
    </dgm:pt>
    <dgm:pt modelId="{3AC557AD-4FD9-40D5-B31C-7A1F93BFD172}" type="pres">
      <dgm:prSet presAssocID="{63A78FF1-35CD-4011-9897-15E1EBDD0CC8}" presName="node" presStyleLbl="node1" presStyleIdx="1" presStyleCnt="5">
        <dgm:presLayoutVars>
          <dgm:bulletEnabled val="1"/>
        </dgm:presLayoutVars>
      </dgm:prSet>
      <dgm:spPr/>
    </dgm:pt>
    <dgm:pt modelId="{E0ED65E0-A1C8-4E4A-907F-3470F77346C3}" type="pres">
      <dgm:prSet presAssocID="{F6E8A2D9-33DA-4134-91F3-64EF43F14D9E}" presName="sibTrans" presStyleLbl="sibTrans2D1" presStyleIdx="1" presStyleCnt="4"/>
      <dgm:spPr/>
    </dgm:pt>
    <dgm:pt modelId="{AC31311F-53C6-4EE8-808B-8A197A574C34}" type="pres">
      <dgm:prSet presAssocID="{F6E8A2D9-33DA-4134-91F3-64EF43F14D9E}" presName="connectorText" presStyleLbl="sibTrans2D1" presStyleIdx="1" presStyleCnt="4"/>
      <dgm:spPr/>
    </dgm:pt>
    <dgm:pt modelId="{8CE63987-0FBA-4AFB-B53E-EA9DE32B2BF6}" type="pres">
      <dgm:prSet presAssocID="{08F64A2F-8B33-49EF-8B7D-F231C931C301}" presName="node" presStyleLbl="node1" presStyleIdx="2" presStyleCnt="5">
        <dgm:presLayoutVars>
          <dgm:bulletEnabled val="1"/>
        </dgm:presLayoutVars>
      </dgm:prSet>
      <dgm:spPr/>
    </dgm:pt>
    <dgm:pt modelId="{0F2FFD47-653D-407F-9359-C40D69795F82}" type="pres">
      <dgm:prSet presAssocID="{261C5223-AB3C-4499-AB93-4972849D9381}" presName="sibTrans" presStyleLbl="sibTrans2D1" presStyleIdx="2" presStyleCnt="4"/>
      <dgm:spPr/>
    </dgm:pt>
    <dgm:pt modelId="{7075CE32-1820-4E35-9914-0225184C1DD2}" type="pres">
      <dgm:prSet presAssocID="{261C5223-AB3C-4499-AB93-4972849D9381}" presName="connectorText" presStyleLbl="sibTrans2D1" presStyleIdx="2" presStyleCnt="4"/>
      <dgm:spPr/>
    </dgm:pt>
    <dgm:pt modelId="{8A958CA3-F434-4C43-BEEA-521D069071C7}" type="pres">
      <dgm:prSet presAssocID="{1890E2C9-BA15-4484-9733-4BD1A8548AEE}" presName="node" presStyleLbl="node1" presStyleIdx="3" presStyleCnt="5">
        <dgm:presLayoutVars>
          <dgm:bulletEnabled val="1"/>
        </dgm:presLayoutVars>
      </dgm:prSet>
      <dgm:spPr/>
    </dgm:pt>
    <dgm:pt modelId="{00C024A7-99DF-425C-9CCB-B50B40CD35B3}" type="pres">
      <dgm:prSet presAssocID="{275432B0-B5A0-42BB-9F4A-218F99D64BFE}" presName="sibTrans" presStyleLbl="sibTrans2D1" presStyleIdx="3" presStyleCnt="4"/>
      <dgm:spPr/>
    </dgm:pt>
    <dgm:pt modelId="{9F74C65D-C713-4E9C-B0B4-E69D4687AB6F}" type="pres">
      <dgm:prSet presAssocID="{275432B0-B5A0-42BB-9F4A-218F99D64BFE}" presName="connectorText" presStyleLbl="sibTrans2D1" presStyleIdx="3" presStyleCnt="4"/>
      <dgm:spPr/>
    </dgm:pt>
    <dgm:pt modelId="{AEB4BFC2-14CC-4581-9A14-FB215A40DB08}" type="pres">
      <dgm:prSet presAssocID="{6A941BEF-53D6-4CDC-9802-6B90A6915163}" presName="node" presStyleLbl="node1" presStyleIdx="4" presStyleCnt="5">
        <dgm:presLayoutVars>
          <dgm:bulletEnabled val="1"/>
        </dgm:presLayoutVars>
      </dgm:prSet>
      <dgm:spPr/>
    </dgm:pt>
  </dgm:ptLst>
  <dgm:cxnLst>
    <dgm:cxn modelId="{2851B006-4C1A-4ECD-9016-6E9F060A3165}" type="presOf" srcId="{6A941BEF-53D6-4CDC-9802-6B90A6915163}" destId="{AEB4BFC2-14CC-4581-9A14-FB215A40DB08}" srcOrd="0" destOrd="0" presId="urn:microsoft.com/office/officeart/2005/8/layout/process1"/>
    <dgm:cxn modelId="{01011609-D0E9-4AB3-A2C7-021F9E941AF3}" type="presOf" srcId="{0F0F569E-8952-42BC-8269-07ACE1172BE9}" destId="{8A958CA3-F434-4C43-BEEA-521D069071C7}" srcOrd="0" destOrd="3" presId="urn:microsoft.com/office/officeart/2005/8/layout/process1"/>
    <dgm:cxn modelId="{FB865A0E-327D-4F67-B357-A5B177990761}" type="presOf" srcId="{A1929611-5E42-4CA9-BE43-68C233ABA62C}" destId="{8CE63987-0FBA-4AFB-B53E-EA9DE32B2BF6}" srcOrd="0" destOrd="3" presId="urn:microsoft.com/office/officeart/2005/8/layout/process1"/>
    <dgm:cxn modelId="{10EAF511-58D3-4EB5-952D-E5675DB72EB3}" srcId="{25742279-1EBF-49F2-8E71-3E9BF300BAD4}" destId="{EE00BF20-09B5-4CE8-BE2A-7E8A864E72C4}" srcOrd="0" destOrd="0" parTransId="{6271FD07-5C57-48A1-893C-71351C265537}" sibTransId="{A2B9B60A-03B6-4B01-972D-540D1D4B54EA}"/>
    <dgm:cxn modelId="{CAEFDA13-DD8C-401E-9312-99B83F205166}" srcId="{08F64A2F-8B33-49EF-8B7D-F231C931C301}" destId="{A1929611-5E42-4CA9-BE43-68C233ABA62C}" srcOrd="2" destOrd="0" parTransId="{A218A1C0-790A-4626-8A8B-AE099E6E82EC}" sibTransId="{6A153451-D927-414A-9526-39AB9120FCB0}"/>
    <dgm:cxn modelId="{FF46AB14-F717-4172-9ABC-61011B3AD12F}" type="presOf" srcId="{B5904A13-73D7-48EE-AF81-531117A2C7EE}" destId="{69E3C2ED-D628-47A9-AC7F-5E99A9D6773A}" srcOrd="0" destOrd="1" presId="urn:microsoft.com/office/officeart/2005/8/layout/process1"/>
    <dgm:cxn modelId="{51536C15-F50D-40C9-BB69-723618AE15A8}" type="presOf" srcId="{EE00BF20-09B5-4CE8-BE2A-7E8A864E72C4}" destId="{69E3C2ED-D628-47A9-AC7F-5E99A9D6773A}" srcOrd="0" destOrd="0" presId="urn:microsoft.com/office/officeart/2005/8/layout/process1"/>
    <dgm:cxn modelId="{84056E16-98C4-4DDB-93ED-A0348DC77CCD}" srcId="{08F64A2F-8B33-49EF-8B7D-F231C931C301}" destId="{C1AFF221-7144-45F8-9FD0-0178D29F8723}" srcOrd="6" destOrd="0" parTransId="{48F79806-2AE7-43B2-B3A6-5992539D109A}" sibTransId="{50C64049-4C95-45FB-8894-E122EEA330C1}"/>
    <dgm:cxn modelId="{4EF53920-B11A-4153-B692-B89F806C3F5B}" type="presOf" srcId="{F6E8A2D9-33DA-4134-91F3-64EF43F14D9E}" destId="{E0ED65E0-A1C8-4E4A-907F-3470F77346C3}" srcOrd="0" destOrd="0" presId="urn:microsoft.com/office/officeart/2005/8/layout/process1"/>
    <dgm:cxn modelId="{3B645720-D4DE-4CC5-AAB2-ABF5B6D5CB49}" type="presOf" srcId="{8AF18A38-C15C-4D7B-AD48-59302607CB5F}" destId="{8CE63987-0FBA-4AFB-B53E-EA9DE32B2BF6}" srcOrd="0" destOrd="5" presId="urn:microsoft.com/office/officeart/2005/8/layout/process1"/>
    <dgm:cxn modelId="{59041E21-803D-451B-A564-A68087A64481}" srcId="{25742279-1EBF-49F2-8E71-3E9BF300BAD4}" destId="{08F64A2F-8B33-49EF-8B7D-F231C931C301}" srcOrd="2" destOrd="0" parTransId="{E8128A2B-4AA7-4869-961E-EBCEAB7AC6B5}" sibTransId="{261C5223-AB3C-4499-AB93-4972849D9381}"/>
    <dgm:cxn modelId="{FF5FDA25-DBC0-4063-A68D-FD3CEF09902C}" type="presOf" srcId="{275432B0-B5A0-42BB-9F4A-218F99D64BFE}" destId="{00C024A7-99DF-425C-9CCB-B50B40CD35B3}" srcOrd="0" destOrd="0" presId="urn:microsoft.com/office/officeart/2005/8/layout/process1"/>
    <dgm:cxn modelId="{0E32CD34-9642-4EFA-B711-DFECFC3DD600}" type="presOf" srcId="{B2807090-7078-45DF-92F5-127474F770BF}" destId="{8CE63987-0FBA-4AFB-B53E-EA9DE32B2BF6}" srcOrd="0" destOrd="1" presId="urn:microsoft.com/office/officeart/2005/8/layout/process1"/>
    <dgm:cxn modelId="{80214C38-ED4E-4205-BC2A-5B70709334FA}" type="presOf" srcId="{56030CE2-64D7-4775-812F-EFAE6BA3E248}" destId="{AEB4BFC2-14CC-4581-9A14-FB215A40DB08}" srcOrd="0" destOrd="8" presId="urn:microsoft.com/office/officeart/2005/8/layout/process1"/>
    <dgm:cxn modelId="{9959B038-6B11-4AE9-A30D-BDB17780850E}" srcId="{A3A7B023-C50A-412F-818E-59E4A65C7D1F}" destId="{5202EFCE-52F8-4351-A9E9-92E67A318A59}" srcOrd="0" destOrd="0" parTransId="{5C67495B-B898-4E2A-AAF9-60AFCC46EB36}" sibTransId="{20866424-7C2B-49E5-817A-DA8F528F3823}"/>
    <dgm:cxn modelId="{5B40A939-D085-4607-80BD-3A8A41527890}" srcId="{6A941BEF-53D6-4CDC-9802-6B90A6915163}" destId="{775589B9-A875-4AB7-A8F4-832B66ED13C4}" srcOrd="5" destOrd="0" parTransId="{06B0E1C2-366C-46C5-B811-2102C8EEFBD4}" sibTransId="{18CA91CA-2CD4-4D07-971E-672B941D1144}"/>
    <dgm:cxn modelId="{3D43A33D-328D-4758-A3ED-3480FE8C85E0}" srcId="{08F64A2F-8B33-49EF-8B7D-F231C931C301}" destId="{DE05C911-40DA-4DD9-97DE-3EAA92B232E5}" srcOrd="1" destOrd="0" parTransId="{34C653B6-3F5E-4FDC-8B4F-D4C3D4EFB337}" sibTransId="{94F4E94A-5502-48BF-BFEA-8BF67631E913}"/>
    <dgm:cxn modelId="{842D385F-F80E-4682-8FA8-AC882E90069F}" srcId="{25742279-1EBF-49F2-8E71-3E9BF300BAD4}" destId="{63A78FF1-35CD-4011-9897-15E1EBDD0CC8}" srcOrd="1" destOrd="0" parTransId="{58DE0E2C-B682-4343-B6C4-BA371D23777C}" sibTransId="{F6E8A2D9-33DA-4134-91F3-64EF43F14D9E}"/>
    <dgm:cxn modelId="{FC0E6D5F-510D-4AF5-ACE8-80884FA91706}" type="presOf" srcId="{A3A7B023-C50A-412F-818E-59E4A65C7D1F}" destId="{8A958CA3-F434-4C43-BEEA-521D069071C7}" srcOrd="0" destOrd="1" presId="urn:microsoft.com/office/officeart/2005/8/layout/process1"/>
    <dgm:cxn modelId="{A64D1C63-6DE4-4A3C-9DE3-63E5D6AAC603}" srcId="{63A78FF1-35CD-4011-9897-15E1EBDD0CC8}" destId="{A37F913D-F975-4C67-AEED-C83EF5D79C7D}" srcOrd="5" destOrd="0" parTransId="{5739F4E0-7B95-485A-8A03-495DAA8B6081}" sibTransId="{FF7F58AE-B247-4952-AD86-E0E04631D50A}"/>
    <dgm:cxn modelId="{1CA55045-91EE-464E-A9AC-1C82B89070AD}" type="presOf" srcId="{CA116FDC-C780-47E3-B22F-E4AD021ED8B3}" destId="{3AC557AD-4FD9-40D5-B31C-7A1F93BFD172}" srcOrd="0" destOrd="2" presId="urn:microsoft.com/office/officeart/2005/8/layout/process1"/>
    <dgm:cxn modelId="{6F929E46-25E6-477A-B2DA-87DDA72CC8F8}" type="presOf" srcId="{EF0560BC-B43B-4A68-9C8D-500FE7F855E0}" destId="{8CE63987-0FBA-4AFB-B53E-EA9DE32B2BF6}" srcOrd="0" destOrd="4" presId="urn:microsoft.com/office/officeart/2005/8/layout/process1"/>
    <dgm:cxn modelId="{8EFFA169-2508-4904-8E13-9B1A9E0B211E}" srcId="{6A941BEF-53D6-4CDC-9802-6B90A6915163}" destId="{B2EBCB1E-54E6-452C-9806-BB4BA3616CD0}" srcOrd="1" destOrd="0" parTransId="{82469EA2-D7A5-444B-8273-329A7D97C0B4}" sibTransId="{E7B2B081-A28B-4DCF-A1A5-AE04CA04FA7E}"/>
    <dgm:cxn modelId="{DBE1206A-61CE-4E85-A9C1-8FEFD8FABBC6}" type="presOf" srcId="{A4192191-E228-4ECE-A06E-63A3F067B43A}" destId="{8CE63987-0FBA-4AFB-B53E-EA9DE32B2BF6}" srcOrd="0" destOrd="7" presId="urn:microsoft.com/office/officeart/2005/8/layout/process1"/>
    <dgm:cxn modelId="{114D886A-5717-4026-BC69-2931844CBF67}" type="presOf" srcId="{BB67A445-7AFA-4B2B-BEC4-071C3955E1B5}" destId="{3AC557AD-4FD9-40D5-B31C-7A1F93BFD172}" srcOrd="0" destOrd="1" presId="urn:microsoft.com/office/officeart/2005/8/layout/process1"/>
    <dgm:cxn modelId="{E7FBF46C-A95C-48AE-B151-C7CB50881BCB}" srcId="{08F64A2F-8B33-49EF-8B7D-F231C931C301}" destId="{9082E5BA-2B9B-49A9-AA06-12DD99CA3822}" srcOrd="5" destOrd="0" parTransId="{2FB162F8-DC8D-451A-B95F-4BF0E9B5478D}" sibTransId="{0FB812D1-CB86-495E-9758-6E96C85B4B52}"/>
    <dgm:cxn modelId="{87424371-6DB5-4A45-8775-ADE292446B8D}" srcId="{EE00BF20-09B5-4CE8-BE2A-7E8A864E72C4}" destId="{B5904A13-73D7-48EE-AF81-531117A2C7EE}" srcOrd="0" destOrd="0" parTransId="{B452CEE1-92CD-4BF8-90CE-8D21B0A744A6}" sibTransId="{B6EE7FAF-0748-411C-B92F-BD5DD00F4F97}"/>
    <dgm:cxn modelId="{CC88D453-6E3F-4C09-A42C-F21B0FF97D64}" type="presOf" srcId="{275432B0-B5A0-42BB-9F4A-218F99D64BFE}" destId="{9F74C65D-C713-4E9C-B0B4-E69D4687AB6F}" srcOrd="1" destOrd="0" presId="urn:microsoft.com/office/officeart/2005/8/layout/process1"/>
    <dgm:cxn modelId="{48A9A054-D91A-40A3-AB5F-9426721429CD}" type="presOf" srcId="{530F0324-9F7F-4D18-8864-E1C86E8FB41D}" destId="{3AC557AD-4FD9-40D5-B31C-7A1F93BFD172}" srcOrd="0" destOrd="4" presId="urn:microsoft.com/office/officeart/2005/8/layout/process1"/>
    <dgm:cxn modelId="{3CC04175-4D43-49A8-9D76-2846EB1C0892}" srcId="{6A941BEF-53D6-4CDC-9802-6B90A6915163}" destId="{A685F914-BF15-4C90-8083-B79039C05C77}" srcOrd="0" destOrd="0" parTransId="{DFC3A789-2882-49EA-91EA-C194880FAAAC}" sibTransId="{6D60CACB-07D9-4D5B-A12F-0D1CCC9D55DD}"/>
    <dgm:cxn modelId="{4459A675-B6DF-4FFC-8272-C68CDB5C316B}" srcId="{6A941BEF-53D6-4CDC-9802-6B90A6915163}" destId="{DC212935-0640-4D84-9830-4E3782310C9B}" srcOrd="3" destOrd="0" parTransId="{735463E4-D7E2-48A5-8F3F-50E731CDE579}" sibTransId="{8C23E807-E395-43B5-9716-9909F43A8608}"/>
    <dgm:cxn modelId="{E8255758-CCD4-4450-B166-849318348F66}" type="presOf" srcId="{4AC411C8-C2FF-4C09-8068-41BE0ED9D255}" destId="{8CE63987-0FBA-4AFB-B53E-EA9DE32B2BF6}" srcOrd="0" destOrd="12" presId="urn:microsoft.com/office/officeart/2005/8/layout/process1"/>
    <dgm:cxn modelId="{B4E44459-27F4-486A-A946-FD2AEC2260DA}" srcId="{25742279-1EBF-49F2-8E71-3E9BF300BAD4}" destId="{1890E2C9-BA15-4484-9733-4BD1A8548AEE}" srcOrd="3" destOrd="0" parTransId="{3DA75469-2B1E-49E0-B2FF-11DBF2F04E66}" sibTransId="{275432B0-B5A0-42BB-9F4A-218F99D64BFE}"/>
    <dgm:cxn modelId="{F0BD657D-2960-4BDD-B18B-B16A30DE47A7}" type="presOf" srcId="{F6E8A2D9-33DA-4134-91F3-64EF43F14D9E}" destId="{AC31311F-53C6-4EE8-808B-8A197A574C34}" srcOrd="1" destOrd="0" presId="urn:microsoft.com/office/officeart/2005/8/layout/process1"/>
    <dgm:cxn modelId="{A6CB677D-0878-481C-ACFD-C47010E59936}" srcId="{A1929611-5E42-4CA9-BE43-68C233ABA62C}" destId="{EF0560BC-B43B-4A68-9C8D-500FE7F855E0}" srcOrd="0" destOrd="0" parTransId="{0C2C656E-693E-48CF-89B7-D7BF73F6E644}" sibTransId="{50CBD0FF-152C-4906-8BF9-F261C5FCEA8C}"/>
    <dgm:cxn modelId="{C8700A88-2316-493D-B6FD-125BA3A0EE44}" type="presOf" srcId="{08F64A2F-8B33-49EF-8B7D-F231C931C301}" destId="{8CE63987-0FBA-4AFB-B53E-EA9DE32B2BF6}" srcOrd="0" destOrd="0" presId="urn:microsoft.com/office/officeart/2005/8/layout/process1"/>
    <dgm:cxn modelId="{DB6ACD88-164B-4580-A0A3-7F650E38BDB1}" type="presOf" srcId="{6AC50712-F0FD-4641-9C62-EDB805FEDBE3}" destId="{8CE63987-0FBA-4AFB-B53E-EA9DE32B2BF6}" srcOrd="0" destOrd="6" presId="urn:microsoft.com/office/officeart/2005/8/layout/process1"/>
    <dgm:cxn modelId="{F2E2DF8E-1533-4268-84D9-6079DFBDA3A7}" type="presOf" srcId="{25742279-1EBF-49F2-8E71-3E9BF300BAD4}" destId="{01B643F4-1A75-4BB7-AE5D-94DA8244B0B6}" srcOrd="0" destOrd="0" presId="urn:microsoft.com/office/officeart/2005/8/layout/process1"/>
    <dgm:cxn modelId="{39F1D98F-6D23-4A56-8C86-5B45A4EA21B3}" srcId="{63A78FF1-35CD-4011-9897-15E1EBDD0CC8}" destId="{70047848-18EA-4DF2-9DE3-300A109D49DF}" srcOrd="4" destOrd="0" parTransId="{BECDDF91-030B-4CCB-90E1-60759C7EA9A5}" sibTransId="{B844E321-9165-4A7F-8392-12C31DF32C9A}"/>
    <dgm:cxn modelId="{16FA6397-F680-4DD0-B1C7-242F4DAB8640}" srcId="{63A78FF1-35CD-4011-9897-15E1EBDD0CC8}" destId="{CA116FDC-C780-47E3-B22F-E4AD021ED8B3}" srcOrd="1" destOrd="0" parTransId="{816DBDAD-DACC-416D-AB7A-70D5A403B3EB}" sibTransId="{B7756EBB-229E-4501-84EE-84D1883C3701}"/>
    <dgm:cxn modelId="{C39C449E-CFAB-46E3-81DA-F61885952628}" type="presOf" srcId="{0184337D-B960-466D-9597-2DB5CB815E6D}" destId="{AEB4BFC2-14CC-4581-9A14-FB215A40DB08}" srcOrd="0" destOrd="5" presId="urn:microsoft.com/office/officeart/2005/8/layout/process1"/>
    <dgm:cxn modelId="{8BE97CA4-AFF7-4B4C-AC8F-94D5D32C0B25}" srcId="{08F64A2F-8B33-49EF-8B7D-F231C931C301}" destId="{6AC50712-F0FD-4641-9C62-EDB805FEDBE3}" srcOrd="4" destOrd="0" parTransId="{6063F02D-5354-4D4E-800C-CFC617EDA637}" sibTransId="{A9A52196-BF05-4567-841B-C65889BA2537}"/>
    <dgm:cxn modelId="{87A40AA5-5929-4FA9-887E-10577085A0D6}" type="presOf" srcId="{5202EFCE-52F8-4351-A9E9-92E67A318A59}" destId="{8A958CA3-F434-4C43-BEEA-521D069071C7}" srcOrd="0" destOrd="2" presId="urn:microsoft.com/office/officeart/2005/8/layout/process1"/>
    <dgm:cxn modelId="{335888A7-97CD-4832-899A-998458A09F2E}" type="presOf" srcId="{2AD0E6E5-CC24-4722-87CD-FD99A9A95A93}" destId="{8CE63987-0FBA-4AFB-B53E-EA9DE32B2BF6}" srcOrd="0" destOrd="8" presId="urn:microsoft.com/office/officeart/2005/8/layout/process1"/>
    <dgm:cxn modelId="{B6C950AA-5C40-48E6-A835-2E37860D0CD8}" srcId="{08F64A2F-8B33-49EF-8B7D-F231C931C301}" destId="{1F8728F0-350F-4A2F-AFEE-27D2694FFB75}" srcOrd="7" destOrd="0" parTransId="{55767BAE-85E1-4FFF-A171-B65D58F71E97}" sibTransId="{1711D2C2-48F7-4519-A630-6E348C3D2BCB}"/>
    <dgm:cxn modelId="{3A7AE4AA-1648-485D-8D88-24158C951393}" type="presOf" srcId="{CB16A55E-545F-49C8-83AB-8EDD0547A019}" destId="{AEB4BFC2-14CC-4581-9A14-FB215A40DB08}" srcOrd="0" destOrd="7" presId="urn:microsoft.com/office/officeart/2005/8/layout/process1"/>
    <dgm:cxn modelId="{9A19D1B1-2AD7-49BA-9297-22932743E2DF}" srcId="{1890E2C9-BA15-4484-9733-4BD1A8548AEE}" destId="{A3A7B023-C50A-412F-818E-59E4A65C7D1F}" srcOrd="0" destOrd="0" parTransId="{1E086DC8-9400-46FB-9ED9-34D449DD941F}" sibTransId="{903BA827-D94B-453A-9170-91627220233D}"/>
    <dgm:cxn modelId="{5193A5B5-0955-4640-8281-872504A896BD}" srcId="{63A78FF1-35CD-4011-9897-15E1EBDD0CC8}" destId="{BB67A445-7AFA-4B2B-BEC4-071C3955E1B5}" srcOrd="0" destOrd="0" parTransId="{6BF8B73B-9668-4DFA-9C7E-D790DE82F33D}" sibTransId="{20076FD3-A56D-4ED1-A439-5379CEF323EF}"/>
    <dgm:cxn modelId="{06AC7CB7-FBF8-4D89-964C-4963E70CB204}" srcId="{A3A7B023-C50A-412F-818E-59E4A65C7D1F}" destId="{0F0F569E-8952-42BC-8269-07ACE1172BE9}" srcOrd="1" destOrd="0" parTransId="{3B0629FB-3BB5-4203-B62D-14854C9CC4E4}" sibTransId="{D25E9F48-3305-4DB7-8184-3B449589BB54}"/>
    <dgm:cxn modelId="{E02EDDBA-42AB-4165-A49E-EC20E7F8A4F1}" type="presOf" srcId="{261C5223-AB3C-4499-AB93-4972849D9381}" destId="{0F2FFD47-653D-407F-9359-C40D69795F82}" srcOrd="0" destOrd="0" presId="urn:microsoft.com/office/officeart/2005/8/layout/process1"/>
    <dgm:cxn modelId="{D7B847C2-B3CE-400D-BF66-B5FF67D03B0F}" srcId="{08F64A2F-8B33-49EF-8B7D-F231C931C301}" destId="{8AF18A38-C15C-4D7B-AD48-59302607CB5F}" srcOrd="3" destOrd="0" parTransId="{6E2529B5-F212-4C93-8867-FC5468C3C159}" sibTransId="{8160F159-117D-4B75-AB10-25104E6268F7}"/>
    <dgm:cxn modelId="{6CE854CA-6CDD-445C-B2EE-3D337D3FDB99}" srcId="{6A941BEF-53D6-4CDC-9802-6B90A6915163}" destId="{56030CE2-64D7-4775-812F-EFAE6BA3E248}" srcOrd="7" destOrd="0" parTransId="{A940C33B-121D-447D-B633-8FBBF7DA24FC}" sibTransId="{694731F1-12F7-4D38-BEF6-C75A471CD9B8}"/>
    <dgm:cxn modelId="{A9FD22CC-F1BE-446B-A39B-3AC401C8CDCA}" srcId="{08F64A2F-8B33-49EF-8B7D-F231C931C301}" destId="{B2807090-7078-45DF-92F5-127474F770BF}" srcOrd="0" destOrd="0" parTransId="{D36A8BBB-037A-4F5B-9D7C-FDFD4847C8C7}" sibTransId="{FD6BCEFD-4D15-4FE3-B5F7-F47DBAE3D124}"/>
    <dgm:cxn modelId="{028D02CD-2E57-41F1-98AC-D6C0C9170926}" type="presOf" srcId="{A2B9B60A-03B6-4B01-972D-540D1D4B54EA}" destId="{43AFB81B-E044-465C-BC9C-837A8540B3E8}" srcOrd="1" destOrd="0" presId="urn:microsoft.com/office/officeart/2005/8/layout/process1"/>
    <dgm:cxn modelId="{31ECC3D0-200F-49FB-883E-D3761BF48B15}" srcId="{08F64A2F-8B33-49EF-8B7D-F231C931C301}" destId="{4AC411C8-C2FF-4C09-8068-41BE0ED9D255}" srcOrd="8" destOrd="0" parTransId="{6B87398C-D47E-4A4E-BA02-D34BDB761375}" sibTransId="{759E52F0-D8A3-4966-8515-50014DD03A3F}"/>
    <dgm:cxn modelId="{DEED3FD2-AB95-4234-826C-D1AABFE24092}" type="presOf" srcId="{1F8728F0-350F-4A2F-AFEE-27D2694FFB75}" destId="{8CE63987-0FBA-4AFB-B53E-EA9DE32B2BF6}" srcOrd="0" destOrd="11" presId="urn:microsoft.com/office/officeart/2005/8/layout/process1"/>
    <dgm:cxn modelId="{CEB7CFD3-2BCF-4DCE-881F-04E98BD00C9D}" type="presOf" srcId="{08F73D2C-B72F-4B0B-8273-7D50D011E779}" destId="{AEB4BFC2-14CC-4581-9A14-FB215A40DB08}" srcOrd="0" destOrd="3" presId="urn:microsoft.com/office/officeart/2005/8/layout/process1"/>
    <dgm:cxn modelId="{66BD80D4-0AFB-4B4D-BBBA-E0D8FFF0F7B0}" type="presOf" srcId="{DE05C911-40DA-4DD9-97DE-3EAA92B232E5}" destId="{8CE63987-0FBA-4AFB-B53E-EA9DE32B2BF6}" srcOrd="0" destOrd="2" presId="urn:microsoft.com/office/officeart/2005/8/layout/process1"/>
    <dgm:cxn modelId="{CBDBADDB-473A-48D6-A8DC-28B44C8E6A33}" type="presOf" srcId="{7E764AB7-42D3-4037-85A5-CD1EC8A3ED14}" destId="{3AC557AD-4FD9-40D5-B31C-7A1F93BFD172}" srcOrd="0" destOrd="3" presId="urn:microsoft.com/office/officeart/2005/8/layout/process1"/>
    <dgm:cxn modelId="{C33E1CDE-3727-4B98-B158-C10DDAF8F852}" type="presOf" srcId="{C1AFF221-7144-45F8-9FD0-0178D29F8723}" destId="{8CE63987-0FBA-4AFB-B53E-EA9DE32B2BF6}" srcOrd="0" destOrd="10" presId="urn:microsoft.com/office/officeart/2005/8/layout/process1"/>
    <dgm:cxn modelId="{FB49BCE0-078C-488A-890F-74B641FD445E}" srcId="{63A78FF1-35CD-4011-9897-15E1EBDD0CC8}" destId="{7E764AB7-42D3-4037-85A5-CD1EC8A3ED14}" srcOrd="2" destOrd="0" parTransId="{2AADB20D-B0E6-48F2-B90B-23CA30658D6F}" sibTransId="{91D77D1F-A3B3-48A6-B9DE-E9C4809631D2}"/>
    <dgm:cxn modelId="{C87933E2-E84F-45C5-9CE6-FD0CB06A7CFD}" srcId="{6A941BEF-53D6-4CDC-9802-6B90A6915163}" destId="{08F73D2C-B72F-4B0B-8273-7D50D011E779}" srcOrd="2" destOrd="0" parTransId="{1FF91767-9C9C-43E1-9300-FC531972271C}" sibTransId="{E8CEB201-4189-442E-8FF4-544DA1FBAC6C}"/>
    <dgm:cxn modelId="{BEB790E5-48EE-4F1C-AC4B-AF170B21915E}" srcId="{63A78FF1-35CD-4011-9897-15E1EBDD0CC8}" destId="{530F0324-9F7F-4D18-8864-E1C86E8FB41D}" srcOrd="3" destOrd="0" parTransId="{530926FB-1D05-4E82-B259-2C99BC85DAD5}" sibTransId="{6D394F88-4058-44E2-B6B4-C2952CB3D3BF}"/>
    <dgm:cxn modelId="{2F190EE9-F9E9-4045-9072-58F933A5D23E}" srcId="{6AC50712-F0FD-4641-9C62-EDB805FEDBE3}" destId="{A4192191-E228-4ECE-A06E-63A3F067B43A}" srcOrd="0" destOrd="0" parTransId="{F490E169-61A0-4F85-9D6C-2575A340EB63}" sibTransId="{A5A4E7F2-7357-479F-AD2E-0311CB8B7B67}"/>
    <dgm:cxn modelId="{626EFBEA-5A9E-41F7-AFC1-8691150A5537}" srcId="{25742279-1EBF-49F2-8E71-3E9BF300BAD4}" destId="{6A941BEF-53D6-4CDC-9802-6B90A6915163}" srcOrd="4" destOrd="0" parTransId="{F2E74B69-8867-4190-88BD-B62302AFC644}" sibTransId="{58AC7988-7AE2-4899-8E36-CF26882D323E}"/>
    <dgm:cxn modelId="{FF673BF1-F4DE-4787-A47E-B67ACA6C2A0C}" type="presOf" srcId="{DC212935-0640-4D84-9830-4E3782310C9B}" destId="{AEB4BFC2-14CC-4581-9A14-FB215A40DB08}" srcOrd="0" destOrd="4" presId="urn:microsoft.com/office/officeart/2005/8/layout/process1"/>
    <dgm:cxn modelId="{41A053F1-DB69-4277-9A65-4C87D158C2BB}" type="presOf" srcId="{9082E5BA-2B9B-49A9-AA06-12DD99CA3822}" destId="{8CE63987-0FBA-4AFB-B53E-EA9DE32B2BF6}" srcOrd="0" destOrd="9" presId="urn:microsoft.com/office/officeart/2005/8/layout/process1"/>
    <dgm:cxn modelId="{86D610F3-45C7-4AF0-8AA6-0A08C4F6D3D8}" srcId="{6A941BEF-53D6-4CDC-9802-6B90A6915163}" destId="{CB16A55E-545F-49C8-83AB-8EDD0547A019}" srcOrd="6" destOrd="0" parTransId="{7A187AF7-A5AA-4C3A-9046-5CB252806B51}" sibTransId="{9D6C5EF7-F785-418C-A00E-B9081C1DDFC4}"/>
    <dgm:cxn modelId="{6CDA79F4-BF5B-4BCF-B186-C1BB4F76A726}" type="presOf" srcId="{70047848-18EA-4DF2-9DE3-300A109D49DF}" destId="{3AC557AD-4FD9-40D5-B31C-7A1F93BFD172}" srcOrd="0" destOrd="5" presId="urn:microsoft.com/office/officeart/2005/8/layout/process1"/>
    <dgm:cxn modelId="{870036F6-567A-47FC-A589-913576ECF08B}" type="presOf" srcId="{A2B9B60A-03B6-4B01-972D-540D1D4B54EA}" destId="{0D42FC4C-F379-4A69-B042-378C5FBF5389}" srcOrd="0" destOrd="0" presId="urn:microsoft.com/office/officeart/2005/8/layout/process1"/>
    <dgm:cxn modelId="{AF1F9FF6-E793-41F9-905F-438F0523C96B}" type="presOf" srcId="{261C5223-AB3C-4499-AB93-4972849D9381}" destId="{7075CE32-1820-4E35-9914-0225184C1DD2}" srcOrd="1" destOrd="0" presId="urn:microsoft.com/office/officeart/2005/8/layout/process1"/>
    <dgm:cxn modelId="{433B39FA-79B8-4228-8B76-A56CA26F980D}" type="presOf" srcId="{775589B9-A875-4AB7-A8F4-832B66ED13C4}" destId="{AEB4BFC2-14CC-4581-9A14-FB215A40DB08}" srcOrd="0" destOrd="6" presId="urn:microsoft.com/office/officeart/2005/8/layout/process1"/>
    <dgm:cxn modelId="{29D58EFC-D459-4C66-AC24-A08101364592}" type="presOf" srcId="{1890E2C9-BA15-4484-9733-4BD1A8548AEE}" destId="{8A958CA3-F434-4C43-BEEA-521D069071C7}" srcOrd="0" destOrd="0" presId="urn:microsoft.com/office/officeart/2005/8/layout/process1"/>
    <dgm:cxn modelId="{BD4BA0FC-2C51-4ED1-B143-E0EC9E96BBBF}" srcId="{6A941BEF-53D6-4CDC-9802-6B90A6915163}" destId="{0184337D-B960-466D-9597-2DB5CB815E6D}" srcOrd="4" destOrd="0" parTransId="{C351D6E2-56EC-47F8-9138-0FD154E9CD05}" sibTransId="{15E7E3EB-026E-4A31-B9E5-3A8EBC74E8A3}"/>
    <dgm:cxn modelId="{845E2BFD-293A-4E2D-8AF5-AFC8DF237208}" type="presOf" srcId="{63A78FF1-35CD-4011-9897-15E1EBDD0CC8}" destId="{3AC557AD-4FD9-40D5-B31C-7A1F93BFD172}" srcOrd="0" destOrd="0" presId="urn:microsoft.com/office/officeart/2005/8/layout/process1"/>
    <dgm:cxn modelId="{788C04FE-6172-4ECD-862B-1889740AE47F}" type="presOf" srcId="{A37F913D-F975-4C67-AEED-C83EF5D79C7D}" destId="{3AC557AD-4FD9-40D5-B31C-7A1F93BFD172}" srcOrd="0" destOrd="6" presId="urn:microsoft.com/office/officeart/2005/8/layout/process1"/>
    <dgm:cxn modelId="{0FE70DFE-CBC0-4389-892E-091C67187A2D}" type="presOf" srcId="{A685F914-BF15-4C90-8083-B79039C05C77}" destId="{AEB4BFC2-14CC-4581-9A14-FB215A40DB08}" srcOrd="0" destOrd="1" presId="urn:microsoft.com/office/officeart/2005/8/layout/process1"/>
    <dgm:cxn modelId="{4D8CFEFE-09D8-4D8F-93F6-BCB70A8F0EDD}" srcId="{6AC50712-F0FD-4641-9C62-EDB805FEDBE3}" destId="{2AD0E6E5-CC24-4722-87CD-FD99A9A95A93}" srcOrd="1" destOrd="0" parTransId="{22ED69EB-DE5C-477D-91A6-98CAA3041CC0}" sibTransId="{5E694CFD-9BD1-4ADC-9C03-7C3CB01652A5}"/>
    <dgm:cxn modelId="{DCE172FF-47DC-4608-91E6-068A474D0A44}" type="presOf" srcId="{B2EBCB1E-54E6-452C-9806-BB4BA3616CD0}" destId="{AEB4BFC2-14CC-4581-9A14-FB215A40DB08}" srcOrd="0" destOrd="2" presId="urn:microsoft.com/office/officeart/2005/8/layout/process1"/>
    <dgm:cxn modelId="{64E18AF5-4F97-4191-A802-5B60F5D13009}" type="presParOf" srcId="{01B643F4-1A75-4BB7-AE5D-94DA8244B0B6}" destId="{69E3C2ED-D628-47A9-AC7F-5E99A9D6773A}" srcOrd="0" destOrd="0" presId="urn:microsoft.com/office/officeart/2005/8/layout/process1"/>
    <dgm:cxn modelId="{43703A3D-5238-4202-A6DC-F2B8600D1A27}" type="presParOf" srcId="{01B643F4-1A75-4BB7-AE5D-94DA8244B0B6}" destId="{0D42FC4C-F379-4A69-B042-378C5FBF5389}" srcOrd="1" destOrd="0" presId="urn:microsoft.com/office/officeart/2005/8/layout/process1"/>
    <dgm:cxn modelId="{E94B7E81-1978-4AD6-B949-06A6AFC45C28}" type="presParOf" srcId="{0D42FC4C-F379-4A69-B042-378C5FBF5389}" destId="{43AFB81B-E044-465C-BC9C-837A8540B3E8}" srcOrd="0" destOrd="0" presId="urn:microsoft.com/office/officeart/2005/8/layout/process1"/>
    <dgm:cxn modelId="{37F2FD91-B78A-4DB5-A1E3-2C8DD00FD0BC}" type="presParOf" srcId="{01B643F4-1A75-4BB7-AE5D-94DA8244B0B6}" destId="{3AC557AD-4FD9-40D5-B31C-7A1F93BFD172}" srcOrd="2" destOrd="0" presId="urn:microsoft.com/office/officeart/2005/8/layout/process1"/>
    <dgm:cxn modelId="{011452E4-F889-44A3-BC48-00CD5A197CB6}" type="presParOf" srcId="{01B643F4-1A75-4BB7-AE5D-94DA8244B0B6}" destId="{E0ED65E0-A1C8-4E4A-907F-3470F77346C3}" srcOrd="3" destOrd="0" presId="urn:microsoft.com/office/officeart/2005/8/layout/process1"/>
    <dgm:cxn modelId="{CCD75FA4-1BBB-44A9-9481-05A975A7DDEE}" type="presParOf" srcId="{E0ED65E0-A1C8-4E4A-907F-3470F77346C3}" destId="{AC31311F-53C6-4EE8-808B-8A197A574C34}" srcOrd="0" destOrd="0" presId="urn:microsoft.com/office/officeart/2005/8/layout/process1"/>
    <dgm:cxn modelId="{F52F00A3-89FC-461D-ACB0-9DFC45FC515D}" type="presParOf" srcId="{01B643F4-1A75-4BB7-AE5D-94DA8244B0B6}" destId="{8CE63987-0FBA-4AFB-B53E-EA9DE32B2BF6}" srcOrd="4" destOrd="0" presId="urn:microsoft.com/office/officeart/2005/8/layout/process1"/>
    <dgm:cxn modelId="{940D9FF1-3489-467F-B0B7-70F6CA0BFCBB}" type="presParOf" srcId="{01B643F4-1A75-4BB7-AE5D-94DA8244B0B6}" destId="{0F2FFD47-653D-407F-9359-C40D69795F82}" srcOrd="5" destOrd="0" presId="urn:microsoft.com/office/officeart/2005/8/layout/process1"/>
    <dgm:cxn modelId="{333EE6D8-2BC0-4D96-AC05-97C4E42B311C}" type="presParOf" srcId="{0F2FFD47-653D-407F-9359-C40D69795F82}" destId="{7075CE32-1820-4E35-9914-0225184C1DD2}" srcOrd="0" destOrd="0" presId="urn:microsoft.com/office/officeart/2005/8/layout/process1"/>
    <dgm:cxn modelId="{FA8FBF17-0B16-4511-993E-839C45E29578}" type="presParOf" srcId="{01B643F4-1A75-4BB7-AE5D-94DA8244B0B6}" destId="{8A958CA3-F434-4C43-BEEA-521D069071C7}" srcOrd="6" destOrd="0" presId="urn:microsoft.com/office/officeart/2005/8/layout/process1"/>
    <dgm:cxn modelId="{9C31EC57-C70C-423E-BA53-B6FBADC827A9}" type="presParOf" srcId="{01B643F4-1A75-4BB7-AE5D-94DA8244B0B6}" destId="{00C024A7-99DF-425C-9CCB-B50B40CD35B3}" srcOrd="7" destOrd="0" presId="urn:microsoft.com/office/officeart/2005/8/layout/process1"/>
    <dgm:cxn modelId="{83597C2D-6150-4F4A-B15F-7C366A5061F4}" type="presParOf" srcId="{00C024A7-99DF-425C-9CCB-B50B40CD35B3}" destId="{9F74C65D-C713-4E9C-B0B4-E69D4687AB6F}" srcOrd="0" destOrd="0" presId="urn:microsoft.com/office/officeart/2005/8/layout/process1"/>
    <dgm:cxn modelId="{9B221C9E-C58D-4443-B232-11F0652665C0}" type="presParOf" srcId="{01B643F4-1A75-4BB7-AE5D-94DA8244B0B6}" destId="{AEB4BFC2-14CC-4581-9A14-FB215A40DB08}" srcOrd="8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742279-1EBF-49F2-8E71-3E9BF300BAD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A78FF1-35CD-4011-9897-15E1EBDD0CC8}">
      <dgm:prSet phldrT="[Text]" custT="1"/>
      <dgm:spPr/>
      <dgm:t>
        <a:bodyPr/>
        <a:lstStyle/>
        <a:p>
          <a:r>
            <a:rPr lang="en-US" sz="1400">
              <a:latin typeface="+mn-lt"/>
            </a:rPr>
            <a:t>Data Manipulate </a:t>
          </a:r>
        </a:p>
        <a:p>
          <a:endParaRPr lang="en-US" sz="1400">
            <a:latin typeface="+mn-lt"/>
          </a:endParaRPr>
        </a:p>
      </dgm:t>
    </dgm:pt>
    <dgm:pt modelId="{58DE0E2C-B682-4343-B6C4-BA371D23777C}" type="parTrans" cxnId="{842D385F-F80E-4682-8FA8-AC882E90069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6E8A2D9-33DA-4134-91F3-64EF43F14D9E}" type="sibTrans" cxnId="{842D385F-F80E-4682-8FA8-AC882E90069F}">
      <dgm:prSet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08F64A2F-8B33-49EF-8B7D-F231C931C301}">
      <dgm:prSet phldrT="[Text]" custT="1"/>
      <dgm:spPr/>
      <dgm:t>
        <a:bodyPr/>
        <a:lstStyle/>
        <a:p>
          <a:r>
            <a:rPr lang="da-DK" sz="1400" b="0" i="0" err="1">
              <a:effectLst/>
              <a:latin typeface="+mn-lt"/>
            </a:rPr>
            <a:t>Table</a:t>
          </a:r>
          <a:r>
            <a:rPr lang="da-DK" sz="1400" b="0" i="0">
              <a:effectLst/>
              <a:latin typeface="+mn-lt"/>
            </a:rPr>
            <a:t>/DCR/</a:t>
          </a:r>
          <a:r>
            <a:rPr lang="da-DK" sz="1400" b="0" i="0" err="1">
              <a:effectLst/>
              <a:latin typeface="+mn-lt"/>
            </a:rPr>
            <a:t>Schema</a:t>
          </a:r>
          <a:r>
            <a:rPr lang="da-DK" sz="1400" b="0" i="0">
              <a:effectLst/>
              <a:latin typeface="+mn-lt"/>
            </a:rPr>
            <a:t>/ Transformation management</a:t>
          </a:r>
        </a:p>
        <a:p>
          <a:endParaRPr lang="en-US" sz="1400" b="0">
            <a:latin typeface="+mn-lt"/>
          </a:endParaRPr>
        </a:p>
      </dgm:t>
    </dgm:pt>
    <dgm:pt modelId="{E8128A2B-4AA7-4869-961E-EBCEAB7AC6B5}" type="parTrans" cxnId="{59041E21-803D-451B-A564-A68087A64481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61C5223-AB3C-4499-AB93-4972849D9381}" type="sibTrans" cxnId="{59041E21-803D-451B-A564-A68087A64481}">
      <dgm:prSet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A37F913D-F975-4C67-AEED-C83EF5D79C7D}">
      <dgm:prSet phldrT="[Text]" custT="1"/>
      <dgm:spPr/>
      <dgm:t>
        <a:bodyPr/>
        <a:lstStyle/>
        <a:p>
          <a:r>
            <a:rPr lang="en-US" sz="1100">
              <a:latin typeface="+mn-lt"/>
            </a:rPr>
            <a:t>Add-</a:t>
          </a:r>
          <a:r>
            <a:rPr lang="en-US" sz="1100" err="1">
              <a:latin typeface="+mn-lt"/>
            </a:rPr>
            <a:t>ColumnDataToAllEntriesInArray</a:t>
          </a:r>
          <a:endParaRPr lang="en-US" sz="1100">
            <a:latin typeface="+mn-lt"/>
          </a:endParaRPr>
        </a:p>
      </dgm:t>
    </dgm:pt>
    <dgm:pt modelId="{5739F4E0-7B95-485A-8A03-495DAA8B6081}" type="parTrans" cxnId="{A64D1C63-6DE4-4A3C-9DE3-63E5D6AAC603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F7F58AE-B247-4952-AD86-E0E04631D50A}" type="sibTrans" cxnId="{A64D1C63-6DE4-4A3C-9DE3-63E5D6AAC603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B67A445-7AFA-4B2B-BEC4-071C3955E1B5}">
      <dgm:prSet phldrT="[Text]" custT="1"/>
      <dgm:spPr/>
      <dgm:t>
        <a:bodyPr/>
        <a:lstStyle/>
        <a:p>
          <a:r>
            <a:rPr lang="en-US" sz="1100">
              <a:latin typeface="+mn-lt"/>
            </a:rPr>
            <a:t>Add-</a:t>
          </a:r>
          <a:r>
            <a:rPr lang="en-US" sz="1100" err="1">
              <a:latin typeface="+mn-lt"/>
            </a:rPr>
            <a:t>CollectionTimeToAllEntriesInArray</a:t>
          </a:r>
          <a:endParaRPr lang="en-US" sz="1100">
            <a:latin typeface="+mn-lt"/>
          </a:endParaRPr>
        </a:p>
      </dgm:t>
    </dgm:pt>
    <dgm:pt modelId="{6BF8B73B-9668-4DFA-9C7E-D790DE82F33D}" type="parTrans" cxnId="{5193A5B5-0955-4640-8281-872504A896B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0076FD3-A56D-4ED1-A439-5379CEF323EF}" type="sibTrans" cxnId="{5193A5B5-0955-4640-8281-872504A896B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1890E2C9-BA15-4484-9733-4BD1A8548AEE}">
      <dgm:prSet phldrT="[Text]" custT="1"/>
      <dgm:spPr/>
      <dgm:t>
        <a:bodyPr/>
        <a:lstStyle/>
        <a:p>
          <a:r>
            <a:rPr lang="en-US" sz="1400">
              <a:latin typeface="+mn-lt"/>
            </a:rPr>
            <a:t>Data Upload functions</a:t>
          </a:r>
        </a:p>
        <a:p>
          <a:endParaRPr lang="en-US" sz="1400" b="0">
            <a:latin typeface="+mn-lt"/>
          </a:endParaRPr>
        </a:p>
      </dgm:t>
    </dgm:pt>
    <dgm:pt modelId="{3DA75469-2B1E-49E0-B2FF-11DBF2F04E66}" type="parTrans" cxnId="{B4E44459-27F4-486A-A946-FD2AEC2260DA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75432B0-B5A0-42BB-9F4A-218F99D64BFE}" type="sibTrans" cxnId="{B4E44459-27F4-486A-A946-FD2AEC2260DA}">
      <dgm:prSet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B2807090-7078-45DF-92F5-127474F770BF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Step 1 (get status)</a:t>
          </a:r>
        </a:p>
      </dgm:t>
    </dgm:pt>
    <dgm:pt modelId="{D36A8BBB-037A-4F5B-9D7C-FDFD4847C8C7}" type="parTrans" cxnId="{A9FD22CC-F1BE-446B-A39B-3AC401C8CDCA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D6BCEFD-4D15-4FE3-B5F7-F47DBAE3D124}" type="sibTrans" cxnId="{A9FD22CC-F1BE-446B-A39B-3AC401C8CDCA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72C4865-322B-4E51-B32A-197BE9246014}">
      <dgm:prSet phldrT="[Text]" custT="1"/>
      <dgm:spPr/>
      <dgm:t>
        <a:bodyPr/>
        <a:lstStyle/>
        <a:p>
          <a:r>
            <a:rPr lang="en-US" sz="1100">
              <a:latin typeface="+mn-lt"/>
            </a:rPr>
            <a:t>Build-</a:t>
          </a:r>
          <a:r>
            <a:rPr lang="en-US" sz="1100" err="1">
              <a:latin typeface="+mn-lt"/>
            </a:rPr>
            <a:t>DataArrayToAlignWithSchema</a:t>
          </a:r>
          <a:endParaRPr lang="en-US" sz="1100">
            <a:latin typeface="+mn-lt"/>
          </a:endParaRPr>
        </a:p>
      </dgm:t>
    </dgm:pt>
    <dgm:pt modelId="{293EC4F9-DF70-49FE-BDA5-68E0D6232B55}" type="parTrans" cxnId="{CC479EEE-4401-4F44-9A6D-8203FC3F929B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7F2C60F8-EF63-491D-B30D-BFE36C443463}" type="sibTrans" cxnId="{CC479EEE-4401-4F44-9A6D-8203FC3F929B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925E8E7-40D3-4FE9-84DE-526B87FAB6DF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2 (convert structure)</a:t>
          </a:r>
        </a:p>
      </dgm:t>
    </dgm:pt>
    <dgm:pt modelId="{E5A7A5F9-82FF-4C13-B9B7-B26852D3F058}" type="parTrans" cxnId="{BCAB256D-C7BC-409B-8AA8-EFF10F38DF5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8833A23-A58F-475A-BCC1-834C3DDD42E6}" type="sibTrans" cxnId="{BCAB256D-C7BC-409B-8AA8-EFF10F38DF5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9FC7AE7D-9ECC-49CA-9BFC-2FD32278F557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6 (align data structure)</a:t>
          </a:r>
        </a:p>
      </dgm:t>
    </dgm:pt>
    <dgm:pt modelId="{52E53C72-FA59-473A-9B28-AB9DA4F94AC6}" type="parTrans" cxnId="{ABB6F527-4E51-4BC8-AEB7-70915612628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902D31A-D4D6-41E0-9791-4FF1FEDC5D46}" type="sibTrans" cxnId="{ABB6F527-4E51-4BC8-AEB7-70915612628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D526F3F1-1F3D-43A0-BB61-2412D9DB20DB}">
      <dgm:prSet phldrT="[Text]" custT="1"/>
      <dgm:spPr/>
      <dgm:t>
        <a:bodyPr/>
        <a:lstStyle/>
        <a:p>
          <a:r>
            <a:rPr lang="en-US" sz="1100" err="1">
              <a:latin typeface="+mn-lt"/>
            </a:rPr>
            <a:t>ValidateFix-AzLogAnalyticsTableSchemaColumnNames</a:t>
          </a:r>
          <a:endParaRPr lang="en-US" sz="1100">
            <a:latin typeface="+mn-lt"/>
          </a:endParaRPr>
        </a:p>
      </dgm:t>
    </dgm:pt>
    <dgm:pt modelId="{FB3D963E-B44B-4FEA-A7E0-37EB6A5F901C}" type="parTrans" cxnId="{1F8514AA-D46E-430C-BBF1-EBA52A42F35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4501301-7874-49FD-8ECB-6A8FD5ADBA8F}" type="sibTrans" cxnId="{1F8514AA-D46E-430C-BBF1-EBA52A42F35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18ED083-4187-4AA6-9CC3-850892542806}">
      <dgm:prSet phldrT="[Text]" custT="1"/>
      <dgm:spPr/>
      <dgm:t>
        <a:bodyPr/>
        <a:lstStyle/>
        <a:p>
          <a:r>
            <a:rPr lang="en-US" sz="1100">
              <a:latin typeface="+mn-lt"/>
            </a:rPr>
            <a:t>Convert-</a:t>
          </a:r>
          <a:r>
            <a:rPr lang="en-US" sz="1100" err="1">
              <a:latin typeface="+mn-lt"/>
            </a:rPr>
            <a:t>CimArrayToObjectFixStructure</a:t>
          </a:r>
          <a:endParaRPr lang="en-US" sz="1100">
            <a:latin typeface="+mn-lt"/>
          </a:endParaRPr>
        </a:p>
      </dgm:t>
    </dgm:pt>
    <dgm:pt modelId="{8C917569-56BE-4AD0-B97B-D054F3A20AD0}" type="parTrans" cxnId="{3ECC1799-0DBE-4329-A42A-570818B08EB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6C16EC0-B40B-4B11-8AE8-42E367EFF270}" type="sibTrans" cxnId="{3ECC1799-0DBE-4329-A42A-570818B08EB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615100F4-98DB-4A1D-A430-39C546219212}">
      <dgm:prSet phldrT="[Text]" custT="1"/>
      <dgm:spPr/>
      <dgm:t>
        <a:bodyPr/>
        <a:lstStyle/>
        <a:p>
          <a:r>
            <a:rPr lang="en-US" sz="1100">
              <a:latin typeface="+mn-lt"/>
            </a:rPr>
            <a:t>Convert-</a:t>
          </a:r>
          <a:r>
            <a:rPr lang="en-US" sz="1100" err="1">
              <a:latin typeface="+mn-lt"/>
            </a:rPr>
            <a:t>PSArrayToObjectFixStructure</a:t>
          </a:r>
          <a:endParaRPr lang="en-US" sz="1100">
            <a:latin typeface="+mn-lt"/>
          </a:endParaRPr>
        </a:p>
      </dgm:t>
    </dgm:pt>
    <dgm:pt modelId="{E8979536-667E-459F-9F08-1932EFBCAE93}" type="parTrans" cxnId="{A1ABAFFE-8D8B-489F-ADF4-EF143B772DF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6FAFC2C4-B686-4AA1-8D68-B0534CB60D4A}" type="sibTrans" cxnId="{A1ABAFFE-8D8B-489F-ADF4-EF143B772DF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51CA9B0-6C4A-41BD-B8D0-F6E3C5D5825D}">
      <dgm:prSet phldrT="[Text]" custT="1"/>
      <dgm:spPr/>
      <dgm:t>
        <a:bodyPr/>
        <a:lstStyle/>
        <a:p>
          <a:r>
            <a:rPr lang="en-US" sz="1100">
              <a:latin typeface="+mn-lt"/>
            </a:rPr>
            <a:t>Filter-</a:t>
          </a:r>
          <a:r>
            <a:rPr lang="en-US" sz="1100" err="1">
              <a:latin typeface="+mn-lt"/>
            </a:rPr>
            <a:t>ObjectExcludeProperty</a:t>
          </a:r>
          <a:endParaRPr lang="en-US" sz="1100">
            <a:latin typeface="+mn-lt"/>
          </a:endParaRPr>
        </a:p>
      </dgm:t>
    </dgm:pt>
    <dgm:pt modelId="{3A81477C-EFCB-4E2A-A6D7-C9DC01C70BCE}" type="parTrans" cxnId="{37F5D2F7-9BD8-462F-BEB9-01063CE0807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6FECAFB-AA94-4E92-97E4-05E29048A013}" type="sibTrans" cxnId="{37F5D2F7-9BD8-462F-BEB9-01063CE0807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FCACBD4-9ED2-4599-94E8-79F411519650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4 (add more data)</a:t>
          </a:r>
        </a:p>
      </dgm:t>
    </dgm:pt>
    <dgm:pt modelId="{F1BFD019-AEF6-4182-8227-FF92FDDE0606}" type="parTrans" cxnId="{6FE6E7C4-898C-47F7-895E-6D935398F87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94F0BC65-5A45-4554-BEDB-01A18D89B759}" type="sibTrans" cxnId="{6FE6E7C4-898C-47F7-895E-6D935398F87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8079E55-9F61-4791-83A2-E49D0EB5D4B8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3 (remove </a:t>
          </a:r>
          <a:r>
            <a:rPr lang="en-US" sz="1100" err="1">
              <a:latin typeface="+mn-lt"/>
            </a:rPr>
            <a:t>unessary</a:t>
          </a:r>
          <a:r>
            <a:rPr lang="en-US" sz="1100">
              <a:latin typeface="+mn-lt"/>
            </a:rPr>
            <a:t> data)</a:t>
          </a:r>
        </a:p>
      </dgm:t>
    </dgm:pt>
    <dgm:pt modelId="{3743E066-6B61-49CE-A21E-11759ACA23A2}" type="parTrans" cxnId="{FB2D2C88-D40D-4A21-B4EC-9A8E9C02590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9ADAAFA0-9C76-458D-AE4D-820D98C19744}" type="sibTrans" cxnId="{FB2D2C88-D40D-4A21-B4EC-9A8E9C02590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513679F2-BAD1-41F9-AAFC-E7E47454CAD9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11B72C55-5D81-4823-8C68-35F2C3CD94F5}" type="parTrans" cxnId="{2EA4B34A-2CF9-4FB2-94D1-3793C576098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3E5BF62B-5D42-491B-B314-406A063D0917}" type="sibTrans" cxnId="{2EA4B34A-2CF9-4FB2-94D1-3793C576098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92EBC3B-1635-4005-8B97-4C46A7AAB37B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58BC64CE-3DEF-4309-9B2E-DC798581E2B4}" type="parTrans" cxnId="{389E8B75-C483-46F3-B0E8-7FA4AE84DCD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5767EEC4-8561-47AF-8D11-089184C5B79F}" type="sibTrans" cxnId="{389E8B75-C483-46F3-B0E8-7FA4AE84DCD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A5FDF7C3-5C8A-4B96-A850-A0113EF7E961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1833665E-A67E-4E6E-895C-645EEBDA4AE7}" type="parTrans" cxnId="{2788FC63-0496-4491-8767-AA9D94684031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9494F82-2239-4EFB-86C2-4BAC0573B95F}" type="sibTrans" cxnId="{2788FC63-0496-4491-8767-AA9D94684031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C7BE86A-51B4-447F-8C7B-3C71B34D93AD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5 (validate/fix naming)</a:t>
          </a:r>
        </a:p>
      </dgm:t>
    </dgm:pt>
    <dgm:pt modelId="{F7A2A3E1-3502-4F11-AEDD-6CA25468651D}" type="parTrans" cxnId="{3D43A1C9-D056-4D14-8DF4-C5D76FD790E5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3414E17-3288-4A84-AAD3-E55DFD6B507D}" type="sibTrans" cxnId="{3D43A1C9-D056-4D14-8DF4-C5D76FD790E5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780C87D-C94D-4E75-95D4-19F449CA7E74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9D5E1E47-89F6-44EF-8D8E-BBF85CFBB4BD}" type="parTrans" cxnId="{4458E62E-461B-4A22-A5E4-B44AB3DD9D3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9103944-1F98-4ABB-BB15-EFBA0696657C}" type="sibTrans" cxnId="{4458E62E-461B-4A22-A5E4-B44AB3DD9D3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3F3181DF-7460-4D40-BAE4-188CED634EA4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Get-</a:t>
          </a:r>
          <a:r>
            <a:rPr lang="en-US" sz="1100" b="0" err="1">
              <a:latin typeface="+mn-lt"/>
            </a:rPr>
            <a:t>AzLogAnalyticsTableAzDataCollectionRuleStatus</a:t>
          </a:r>
          <a:endParaRPr lang="en-US" sz="1100" b="0">
            <a:latin typeface="+mn-lt"/>
          </a:endParaRPr>
        </a:p>
      </dgm:t>
    </dgm:pt>
    <dgm:pt modelId="{FA59E612-5051-4B67-B76A-8F76980FCA95}" type="parTrans" cxnId="{AAA1210E-4E89-446E-86F0-226B0A8D3C3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5F6F8A2B-6949-43D7-A89C-6BDE0E7E38A6}" type="sibTrans" cxnId="{AAA1210E-4E89-446E-86F0-226B0A8D3C3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42E0497-2948-47F9-A3AB-0D6AB297B180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Step </a:t>
          </a:r>
          <a:r>
            <a:rPr lang="en-US" sz="1100" b="0" err="1">
              <a:latin typeface="+mn-lt"/>
            </a:rPr>
            <a:t>2a</a:t>
          </a:r>
          <a:r>
            <a:rPr lang="en-US" sz="1100" b="0">
              <a:latin typeface="+mn-lt"/>
            </a:rPr>
            <a:t> (create/update LA table)</a:t>
          </a:r>
        </a:p>
      </dgm:t>
    </dgm:pt>
    <dgm:pt modelId="{3A21212A-D61C-4908-89B5-F4336DAFD1A6}" type="parTrans" cxnId="{C31B863C-4FFB-4757-9B4B-BF26299597B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5E3966E-2C0D-4746-BFF0-61042FD2DEF2}" type="sibTrans" cxnId="{C31B863C-4FFB-4757-9B4B-BF26299597B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339E5F5-7B68-4DB0-8604-15094B1F9640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Step 2 (create/update table + DCR – main function)</a:t>
          </a:r>
        </a:p>
      </dgm:t>
    </dgm:pt>
    <dgm:pt modelId="{D15454DF-8ED0-4E5C-AF7B-10F28B9C0D44}" type="parTrans" cxnId="{F667D6EB-1CE9-430A-89D8-7F360147075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07688FCF-6E98-4459-A067-D7A31BB7E32A}" type="sibTrans" cxnId="{F667D6EB-1CE9-430A-89D8-7F360147075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DC13D0F-2039-4381-9D83-889A89C0F8C3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Get-</a:t>
          </a:r>
          <a:r>
            <a:rPr lang="en-US" sz="1100" b="0" err="1">
              <a:latin typeface="+mn-lt"/>
            </a:rPr>
            <a:t>ObjectSchemaAsHash</a:t>
          </a:r>
          <a:endParaRPr lang="en-US" sz="1100" b="0">
            <a:latin typeface="+mn-lt"/>
          </a:endParaRPr>
        </a:p>
      </dgm:t>
    </dgm:pt>
    <dgm:pt modelId="{0E5CE94A-AFBE-4468-9FCA-68353195A839}" type="parTrans" cxnId="{0BE5854B-819F-4043-8B5B-CF3B6F1FDC46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0C3789A-1630-4AF7-8C55-C4B895510C23}" type="sibTrans" cxnId="{0BE5854B-819F-4043-8B5B-CF3B6F1FDC46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A49D1575-D045-4DF7-89D1-9FA65D50FF65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1 (get schema of data)</a:t>
          </a:r>
        </a:p>
      </dgm:t>
    </dgm:pt>
    <dgm:pt modelId="{A5421116-DE73-4AE6-80DD-6395A2D92568}" type="parTrans" cxnId="{6FA9ABC6-91B5-45BE-999E-A6A93708AF5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3C48A031-22A9-4C50-A7BC-18BFC9CFCA8A}" type="sibTrans" cxnId="{6FA9ABC6-91B5-45BE-999E-A6A93708AF5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DAEFC6E-745B-4214-AEA0-C49C7E8C90B2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Get-</a:t>
          </a:r>
          <a:r>
            <a:rPr lang="en-US" sz="1100" b="0" err="1">
              <a:latin typeface="+mn-lt"/>
            </a:rPr>
            <a:t>ObjectSchemaAsArray</a:t>
          </a:r>
          <a:endParaRPr lang="en-US" sz="1100">
            <a:latin typeface="+mn-lt"/>
          </a:endParaRPr>
        </a:p>
      </dgm:t>
    </dgm:pt>
    <dgm:pt modelId="{561083C6-C062-4222-AEF1-C696262C06BA}" type="parTrans" cxnId="{6A7FBF96-732D-43F5-873B-6570729F65E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4AB46DB-8786-4A21-8D95-17FCA519FD76}" type="sibTrans" cxnId="{6A7FBF96-732D-43F5-873B-6570729F65E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6C81B428-B16F-48A7-A734-145E17A07DD9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8C99AEBA-05F3-44DC-ADF1-0F4FF69FCA90}" type="parTrans" cxnId="{1527029F-2072-4C6F-8327-1965409F0E44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9C37FFF-175C-472C-8ED7-3C768DB157E8}" type="sibTrans" cxnId="{1527029F-2072-4C6F-8327-1965409F0E44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DC3B9B0A-B5D2-4C86-A41F-C445DF337745}">
      <dgm:prSet phldrT="[Text]" custT="1"/>
      <dgm:spPr/>
      <dgm:t>
        <a:bodyPr/>
        <a:lstStyle/>
        <a:p>
          <a:r>
            <a:rPr lang="en-US" sz="1100" b="0" err="1">
              <a:latin typeface="+mn-lt"/>
            </a:rPr>
            <a:t>CreateUpdate-AzDataCollectionRuleLogIngestCustomTables</a:t>
          </a:r>
          <a:endParaRPr lang="en-US" sz="1100" b="0">
            <a:latin typeface="+mn-lt"/>
          </a:endParaRPr>
        </a:p>
      </dgm:t>
    </dgm:pt>
    <dgm:pt modelId="{BDD3E4CE-3888-4984-B27C-43AA457B3988}" type="parTrans" cxnId="{6AD5FC01-996C-4767-B703-758980EE5177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045B3C67-EBAE-42A5-91A0-249C74A51CDE}" type="sibTrans" cxnId="{6AD5FC01-996C-4767-B703-758980EE5177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13A95E2E-9971-4AA0-AEEC-610985B296CD}">
      <dgm:prSet phldrT="[Text]" custT="1"/>
      <dgm:spPr/>
      <dgm:t>
        <a:bodyPr/>
        <a:lstStyle/>
        <a:p>
          <a:r>
            <a:rPr lang="en-US" sz="1100" b="0" err="1">
              <a:latin typeface="+mn-lt"/>
            </a:rPr>
            <a:t>CreateUpdate-AzLogAnalyticsCustomLogTableDcr</a:t>
          </a:r>
          <a:endParaRPr lang="en-US" sz="1100" b="0">
            <a:latin typeface="+mn-lt"/>
          </a:endParaRPr>
        </a:p>
      </dgm:t>
    </dgm:pt>
    <dgm:pt modelId="{C0D9010D-CD34-4448-9942-1A9F899B7AC0}" type="parTrans" cxnId="{050789F3-B0F4-4B94-9B1A-F75B35A4FCF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EFC9B3E-B00D-460C-AA64-BD0DFA5A5A99}" type="sibTrans" cxnId="{050789F3-B0F4-4B94-9B1A-F75B35A4FCF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C44DC4D-A3A8-4702-9BA5-D3756F73B64F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Step </a:t>
          </a:r>
          <a:r>
            <a:rPr lang="en-US" sz="1100" b="0" err="1">
              <a:latin typeface="+mn-lt"/>
            </a:rPr>
            <a:t>2b</a:t>
          </a:r>
          <a:r>
            <a:rPr lang="en-US" sz="1100" b="0">
              <a:latin typeface="+mn-lt"/>
            </a:rPr>
            <a:t> (create/update DCR)</a:t>
          </a:r>
        </a:p>
      </dgm:t>
    </dgm:pt>
    <dgm:pt modelId="{17535235-38FC-4C94-B8CD-6BCA35415D1E}" type="parTrans" cxnId="{FF377C49-570F-41D8-B97E-DC3273F5A022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B92539E-CDEC-4685-8494-653C7C1B60A4}" type="sibTrans" cxnId="{FF377C49-570F-41D8-B97E-DC3273F5A022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A4CADDA5-8877-4815-A048-C6800DFD62EF}">
      <dgm:prSet phldrT="[Text]" custT="1"/>
      <dgm:spPr/>
      <dgm:t>
        <a:bodyPr/>
        <a:lstStyle/>
        <a:p>
          <a:endParaRPr lang="en-US" sz="1100" b="0">
            <a:latin typeface="+mn-lt"/>
          </a:endParaRPr>
        </a:p>
      </dgm:t>
    </dgm:pt>
    <dgm:pt modelId="{3A587C9E-1229-4B58-B6DE-F7FD4304FC08}" type="parTrans" cxnId="{3E0DDDF7-123B-4ED9-8E12-8EB524D6D807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9297373-A443-44EE-B7BF-AD76D303CD29}" type="sibTrans" cxnId="{3E0DDDF7-123B-4ED9-8E12-8EB524D6D807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D434A7B-1B3A-4CD8-848C-FE16D79B60CD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1 (post data)</a:t>
          </a:r>
        </a:p>
      </dgm:t>
    </dgm:pt>
    <dgm:pt modelId="{5F4CF767-779D-4D2A-A838-85BC278BCDA4}" type="parTrans" cxnId="{D4FE4CC0-2F33-4022-B627-EB02E308713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070BCF9-AD22-4B52-A438-6F2EEC10FDAB}" type="sibTrans" cxnId="{D4FE4CC0-2F33-4022-B627-EB02E308713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1F64E9FF-B4EF-4764-9B52-AADC47166204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</a:t>
          </a:r>
          <a:r>
            <a:rPr lang="en-US" sz="1100" err="1">
              <a:latin typeface="+mn-lt"/>
            </a:rPr>
            <a:t>1a</a:t>
          </a:r>
          <a:r>
            <a:rPr lang="en-US" sz="1100">
              <a:latin typeface="+mn-lt"/>
            </a:rPr>
            <a:t> (post data)</a:t>
          </a:r>
        </a:p>
      </dgm:t>
    </dgm:pt>
    <dgm:pt modelId="{F76BEB4A-ED69-417D-99A7-7F33B1BBA304}" type="parTrans" cxnId="{75F786EE-D7C2-426B-8B0F-5F0E7ABE36A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A37067B0-6BEE-45A3-992D-0597E97533EE}" type="sibTrans" cxnId="{75F786EE-D7C2-426B-8B0F-5F0E7ABE36A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0679A6C-920A-465F-B0C7-C25B1582652E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C985F937-656C-4E36-9B8C-08ED0DD312F6}" type="parTrans" cxnId="{A7E23202-1A3C-4D9B-AC17-1EBC1BCE40B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D5BF2B34-83D1-4813-9A0E-BAF42071CD6A}" type="sibTrans" cxnId="{A7E23202-1A3C-4D9B-AC17-1EBC1BCE40B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0421C2FD-AE6F-4EC9-A683-56BD922C0CA3}">
      <dgm:prSet phldrT="[Text]" custT="1"/>
      <dgm:spPr/>
      <dgm:t>
        <a:bodyPr/>
        <a:lstStyle/>
        <a:p>
          <a:endParaRPr lang="en-US" sz="1100" b="0">
            <a:latin typeface="+mn-lt"/>
          </a:endParaRPr>
        </a:p>
      </dgm:t>
    </dgm:pt>
    <dgm:pt modelId="{30993471-00B1-4D92-A341-292C42ECEEF5}" type="parTrans" cxnId="{9C645B70-1A64-4367-872E-1EEA4B7B47B2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C7275FB-D987-4F34-BFAA-0B3A280343BC}" type="sibTrans" cxnId="{9C645B70-1A64-4367-872E-1EEA4B7B47B2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A992BB0-25FA-45D6-A2A7-9CB10FFF1451}">
      <dgm:prSet phldrT="[Text]" custT="1"/>
      <dgm:spPr/>
      <dgm:t>
        <a:bodyPr/>
        <a:lstStyle/>
        <a:p>
          <a:r>
            <a:rPr lang="en-US" sz="1100" b="0" err="1">
              <a:latin typeface="+mn-lt"/>
            </a:rPr>
            <a:t>CheckCreateUpdate</a:t>
          </a:r>
          <a:r>
            <a:rPr lang="en-US" sz="1100" b="0">
              <a:latin typeface="+mn-lt"/>
            </a:rPr>
            <a:t>-</a:t>
          </a:r>
          <a:r>
            <a:rPr lang="en-US" sz="1100" b="0" err="1">
              <a:latin typeface="+mn-lt"/>
            </a:rPr>
            <a:t>TableDcr</a:t>
          </a:r>
          <a:r>
            <a:rPr lang="en-US" sz="1100" b="0">
              <a:latin typeface="+mn-lt"/>
            </a:rPr>
            <a:t>-Structure</a:t>
          </a:r>
        </a:p>
      </dgm:t>
    </dgm:pt>
    <dgm:pt modelId="{DCEFCBF9-069F-4DFC-B639-8831A3055281}" type="parTrans" cxnId="{F717DDDA-F6DC-49C3-A7A1-DC6E1A4258A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9040A535-4FF8-4F5B-8540-06C4033F39A1}" type="sibTrans" cxnId="{F717DDDA-F6DC-49C3-A7A1-DC6E1A4258A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B50CE8E-5472-4BF6-A3DD-CF2BFA5CACC7}">
      <dgm:prSet phldrT="[Text]" custT="1"/>
      <dgm:spPr/>
      <dgm:t>
        <a:bodyPr/>
        <a:lstStyle/>
        <a:p>
          <a:endParaRPr lang="en-US" sz="1100" b="0">
            <a:latin typeface="+mn-lt"/>
          </a:endParaRPr>
        </a:p>
      </dgm:t>
    </dgm:pt>
    <dgm:pt modelId="{8807767A-DB44-4FB1-97A7-2AC916664514}" type="parTrans" cxnId="{CEDBE56B-98A0-4772-9217-F285BBF5801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238503F-9564-444C-BDD9-8EA4BF47FDD4}" type="sibTrans" cxnId="{CEDBE56B-98A0-4772-9217-F285BBF5801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D0DA18AB-6D57-42F8-A5EF-59A287235615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Get-</a:t>
          </a:r>
          <a:r>
            <a:rPr lang="en-US" sz="1100" b="0" err="1">
              <a:latin typeface="+mn-lt"/>
            </a:rPr>
            <a:t>ObjectSchemaAsHash</a:t>
          </a:r>
          <a:endParaRPr lang="en-US" sz="1100" b="0">
            <a:latin typeface="+mn-lt"/>
          </a:endParaRPr>
        </a:p>
      </dgm:t>
    </dgm:pt>
    <dgm:pt modelId="{E1CCBE7B-6BD8-4D72-81C2-0957EB35E683}" type="parTrans" cxnId="{E8502BF3-30AE-4D27-A2FF-F2051826D8B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5B7A904-5AEF-4C75-AB5E-BDFE771B9D97}" type="sibTrans" cxnId="{E8502BF3-30AE-4D27-A2FF-F2051826D8B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47C46EF-EDAD-4140-99E4-17FC8627DD01}">
      <dgm:prSet phldrT="[Text]" custT="1"/>
      <dgm:spPr/>
      <dgm:t>
        <a:bodyPr/>
        <a:lstStyle/>
        <a:p>
          <a:r>
            <a:rPr lang="en-US" sz="1100">
              <a:latin typeface="+mn-lt"/>
            </a:rPr>
            <a:t>Post-</a:t>
          </a:r>
          <a:r>
            <a:rPr lang="en-US" sz="1100" err="1">
              <a:latin typeface="+mn-lt"/>
            </a:rPr>
            <a:t>AzLogAnalyticsLogIngestCustomLogDcrDce</a:t>
          </a:r>
          <a:r>
            <a:rPr lang="en-US" sz="1100">
              <a:latin typeface="+mn-lt"/>
            </a:rPr>
            <a:t>-Output</a:t>
          </a:r>
        </a:p>
      </dgm:t>
    </dgm:pt>
    <dgm:pt modelId="{F24074A8-EA29-436A-808E-8DE04ADF6B8A}" type="parTrans" cxnId="{2D92BFBA-C8AF-4243-AA9D-DC169C6F924B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5FA20BDB-7481-4246-B1D0-F766FC2F43CE}" type="sibTrans" cxnId="{2D92BFBA-C8AF-4243-AA9D-DC169C6F924B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6FE6A1E4-382D-467C-8C5A-D8D494BEDD0B}">
      <dgm:prSet phldrT="[Text]" custT="1"/>
      <dgm:spPr/>
      <dgm:t>
        <a:bodyPr/>
        <a:lstStyle/>
        <a:p>
          <a:r>
            <a:rPr lang="en-US" sz="1100">
              <a:latin typeface="+mn-lt"/>
            </a:rPr>
            <a:t>Post-</a:t>
          </a:r>
          <a:r>
            <a:rPr lang="en-US" sz="1100" err="1">
              <a:latin typeface="+mn-lt"/>
            </a:rPr>
            <a:t>AzLogAnalyticsLogIngestCustomLogDcrDce</a:t>
          </a:r>
          <a:endParaRPr lang="en-US" sz="1100">
            <a:latin typeface="+mn-lt"/>
          </a:endParaRPr>
        </a:p>
      </dgm:t>
    </dgm:pt>
    <dgm:pt modelId="{32AE1E9A-5CA4-480D-8BF5-40642A6F3F56}" type="parTrans" cxnId="{0A6E3080-2BE0-4C34-91CA-EE19DD673D43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327AC7FA-2B20-4533-BDA8-B7E15E23617E}" type="sibTrans" cxnId="{0A6E3080-2BE0-4C34-91CA-EE19DD673D43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7BC55C1D-F03C-48C5-9ABA-0D25C4585140}">
      <dgm:prSet phldrT="[Text]" custT="1"/>
      <dgm:spPr/>
      <dgm:t>
        <a:bodyPr/>
        <a:lstStyle/>
        <a:p>
          <a:r>
            <a:rPr lang="en-US" sz="1100">
              <a:latin typeface="+mn-lt"/>
            </a:rPr>
            <a:t>Get-</a:t>
          </a:r>
          <a:r>
            <a:rPr lang="en-US" sz="1100" err="1">
              <a:latin typeface="+mn-lt"/>
            </a:rPr>
            <a:t>AzDcrListAll</a:t>
          </a:r>
          <a:endParaRPr lang="en-US" sz="1100">
            <a:latin typeface="+mn-lt"/>
          </a:endParaRPr>
        </a:p>
      </dgm:t>
    </dgm:pt>
    <dgm:pt modelId="{A1BE1768-7FC6-4F68-BDF7-87962A1BE96C}" type="parTrans" cxnId="{AC7DB8B0-C68F-4F62-AC6D-4CD15F3106E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718C703C-0212-4514-99C4-A5DA8E8993A9}" type="sibTrans" cxnId="{AC7DB8B0-C68F-4F62-AC6D-4CD15F3106E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BD0A19F-9B2D-49FC-9831-3C9935948E4B}">
      <dgm:prSet custT="1"/>
      <dgm:spPr/>
      <dgm:t>
        <a:bodyPr/>
        <a:lstStyle/>
        <a:p>
          <a:r>
            <a:rPr lang="en-US" sz="1100">
              <a:latin typeface="+mn-lt"/>
            </a:rPr>
            <a:t>Get-</a:t>
          </a:r>
          <a:r>
            <a:rPr lang="en-US" sz="1100" err="1">
              <a:latin typeface="+mn-lt"/>
            </a:rPr>
            <a:t>AzDcrDceDetails</a:t>
          </a:r>
          <a:endParaRPr lang="en-US" sz="1100">
            <a:latin typeface="+mn-lt"/>
          </a:endParaRPr>
        </a:p>
      </dgm:t>
    </dgm:pt>
    <dgm:pt modelId="{318D4508-CE5A-4403-BBA9-D0A05EC17F36}" type="parTrans" cxnId="{E4364073-3954-41F1-901D-F9ADA300DE9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54A9403-D995-45AE-8B79-7B43E92681F7}" type="sibTrans" cxnId="{E4364073-3954-41F1-901D-F9ADA300DE9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2158992-689E-48A7-AED5-CE8DB2841B20}" type="pres">
      <dgm:prSet presAssocID="{25742279-1EBF-49F2-8E71-3E9BF300BAD4}" presName="linearFlow" presStyleCnt="0">
        <dgm:presLayoutVars>
          <dgm:dir/>
          <dgm:animLvl val="lvl"/>
          <dgm:resizeHandles val="exact"/>
        </dgm:presLayoutVars>
      </dgm:prSet>
      <dgm:spPr/>
    </dgm:pt>
    <dgm:pt modelId="{3C157307-0190-412C-B0F5-4E88F361E26F}" type="pres">
      <dgm:prSet presAssocID="{63A78FF1-35CD-4011-9897-15E1EBDD0CC8}" presName="composite" presStyleCnt="0"/>
      <dgm:spPr/>
    </dgm:pt>
    <dgm:pt modelId="{A071359E-1461-4FDE-BCA7-17CEC3D7B4B7}" type="pres">
      <dgm:prSet presAssocID="{63A78FF1-35CD-4011-9897-15E1EBDD0CC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4A4799B-E898-41E1-9E65-8D49E04433C8}" type="pres">
      <dgm:prSet presAssocID="{63A78FF1-35CD-4011-9897-15E1EBDD0CC8}" presName="parSh" presStyleLbl="node1" presStyleIdx="0" presStyleCnt="3"/>
      <dgm:spPr/>
    </dgm:pt>
    <dgm:pt modelId="{D4765E7F-D042-4149-9ADC-DCD2C7063FCC}" type="pres">
      <dgm:prSet presAssocID="{63A78FF1-35CD-4011-9897-15E1EBDD0CC8}" presName="desTx" presStyleLbl="fgAcc1" presStyleIdx="0" presStyleCnt="3" custScaleX="149760">
        <dgm:presLayoutVars>
          <dgm:bulletEnabled val="1"/>
        </dgm:presLayoutVars>
      </dgm:prSet>
      <dgm:spPr/>
    </dgm:pt>
    <dgm:pt modelId="{C8F1684A-1231-4E98-AB7D-A18290391901}" type="pres">
      <dgm:prSet presAssocID="{F6E8A2D9-33DA-4134-91F3-64EF43F14D9E}" presName="sibTrans" presStyleLbl="sibTrans2D1" presStyleIdx="0" presStyleCnt="2"/>
      <dgm:spPr/>
    </dgm:pt>
    <dgm:pt modelId="{996DBD1C-6041-4012-8FE4-D5B887B7BF9F}" type="pres">
      <dgm:prSet presAssocID="{F6E8A2D9-33DA-4134-91F3-64EF43F14D9E}" presName="connTx" presStyleLbl="sibTrans2D1" presStyleIdx="0" presStyleCnt="2"/>
      <dgm:spPr/>
    </dgm:pt>
    <dgm:pt modelId="{78464A7B-26E9-46C3-9E2B-D0506B74279F}" type="pres">
      <dgm:prSet presAssocID="{08F64A2F-8B33-49EF-8B7D-F231C931C301}" presName="composite" presStyleCnt="0"/>
      <dgm:spPr/>
    </dgm:pt>
    <dgm:pt modelId="{0786BBB2-275E-43C5-A7AF-6CD863277DF5}" type="pres">
      <dgm:prSet presAssocID="{08F64A2F-8B33-49EF-8B7D-F231C931C30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6D60C45-2391-4544-AC22-234192CDED6C}" type="pres">
      <dgm:prSet presAssocID="{08F64A2F-8B33-49EF-8B7D-F231C931C301}" presName="parSh" presStyleLbl="node1" presStyleIdx="1" presStyleCnt="3"/>
      <dgm:spPr/>
    </dgm:pt>
    <dgm:pt modelId="{57CC61AE-F18D-4425-AFE3-3FC83BFD394F}" type="pres">
      <dgm:prSet presAssocID="{08F64A2F-8B33-49EF-8B7D-F231C931C301}" presName="desTx" presStyleLbl="fgAcc1" presStyleIdx="1" presStyleCnt="3" custScaleX="177738">
        <dgm:presLayoutVars>
          <dgm:bulletEnabled val="1"/>
        </dgm:presLayoutVars>
      </dgm:prSet>
      <dgm:spPr/>
    </dgm:pt>
    <dgm:pt modelId="{497C30E9-5701-47B8-872F-9535BEE02F59}" type="pres">
      <dgm:prSet presAssocID="{261C5223-AB3C-4499-AB93-4972849D9381}" presName="sibTrans" presStyleLbl="sibTrans2D1" presStyleIdx="1" presStyleCnt="2"/>
      <dgm:spPr/>
    </dgm:pt>
    <dgm:pt modelId="{B5A5BFE9-8508-43B7-B1DA-6FE6C2100250}" type="pres">
      <dgm:prSet presAssocID="{261C5223-AB3C-4499-AB93-4972849D9381}" presName="connTx" presStyleLbl="sibTrans2D1" presStyleIdx="1" presStyleCnt="2"/>
      <dgm:spPr/>
    </dgm:pt>
    <dgm:pt modelId="{9D1A9B86-651F-456D-928D-A682065D35E1}" type="pres">
      <dgm:prSet presAssocID="{1890E2C9-BA15-4484-9733-4BD1A8548AEE}" presName="composite" presStyleCnt="0"/>
      <dgm:spPr/>
    </dgm:pt>
    <dgm:pt modelId="{C18DAF54-C552-43FE-864B-5D083B3CD365}" type="pres">
      <dgm:prSet presAssocID="{1890E2C9-BA15-4484-9733-4BD1A8548AE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D8EB1C7-85CB-4F07-84F6-D5F212DDA7C4}" type="pres">
      <dgm:prSet presAssocID="{1890E2C9-BA15-4484-9733-4BD1A8548AEE}" presName="parSh" presStyleLbl="node1" presStyleIdx="2" presStyleCnt="3"/>
      <dgm:spPr/>
    </dgm:pt>
    <dgm:pt modelId="{69B7CBB4-AFE1-4783-92DC-E066473B230C}" type="pres">
      <dgm:prSet presAssocID="{1890E2C9-BA15-4484-9733-4BD1A8548AEE}" presName="desTx" presStyleLbl="fgAcc1" presStyleIdx="2" presStyleCnt="3" custScaleX="184889">
        <dgm:presLayoutVars>
          <dgm:bulletEnabled val="1"/>
        </dgm:presLayoutVars>
      </dgm:prSet>
      <dgm:spPr/>
    </dgm:pt>
  </dgm:ptLst>
  <dgm:cxnLst>
    <dgm:cxn modelId="{6AD5FC01-996C-4767-B703-758980EE5177}" srcId="{242E0497-2948-47F9-A3AB-0D6AB297B180}" destId="{DC3B9B0A-B5D2-4C86-A41F-C445DF337745}" srcOrd="1" destOrd="0" parTransId="{BDD3E4CE-3888-4984-B27C-43AA457B3988}" sibTransId="{045B3C67-EBAE-42A5-91A0-249C74A51CDE}"/>
    <dgm:cxn modelId="{A7E23202-1A3C-4D9B-AC17-1EBC1BCE40BC}" srcId="{1890E2C9-BA15-4484-9733-4BD1A8548AEE}" destId="{B0679A6C-920A-465F-B0C7-C25B1582652E}" srcOrd="1" destOrd="0" parTransId="{C985F937-656C-4E36-9B8C-08ED0DD312F6}" sibTransId="{D5BF2B34-83D1-4813-9A0E-BAF42071CD6A}"/>
    <dgm:cxn modelId="{BA53A008-4D9F-4D8D-83FB-E783A7CA3707}" type="presOf" srcId="{1F64E9FF-B4EF-4764-9B52-AADC47166204}" destId="{69B7CBB4-AFE1-4783-92DC-E066473B230C}" srcOrd="0" destOrd="3" presId="urn:microsoft.com/office/officeart/2005/8/layout/process3"/>
    <dgm:cxn modelId="{DE8E470A-388E-4DD0-95D8-03D12D889A96}" type="presOf" srcId="{F6E8A2D9-33DA-4134-91F3-64EF43F14D9E}" destId="{996DBD1C-6041-4012-8FE4-D5B887B7BF9F}" srcOrd="1" destOrd="0" presId="urn:microsoft.com/office/officeart/2005/8/layout/process3"/>
    <dgm:cxn modelId="{D9096A0C-F37F-4D5A-B7BA-B2EACC800AF8}" type="presOf" srcId="{EA992BB0-25FA-45D6-A2A7-9CB10FFF1451}" destId="{57CC61AE-F18D-4425-AFE3-3FC83BFD394F}" srcOrd="0" destOrd="4" presId="urn:microsoft.com/office/officeart/2005/8/layout/process3"/>
    <dgm:cxn modelId="{AAA1210E-4E89-446E-86F0-226B0A8D3C3F}" srcId="{B2807090-7078-45DF-92F5-127474F770BF}" destId="{3F3181DF-7460-4D40-BAE4-188CED634EA4}" srcOrd="0" destOrd="0" parTransId="{FA59E612-5051-4B67-B76A-8F76980FCA95}" sibTransId="{5F6F8A2B-6949-43D7-A89C-6BDE0E7E38A6}"/>
    <dgm:cxn modelId="{59041E21-803D-451B-A564-A68087A64481}" srcId="{25742279-1EBF-49F2-8E71-3E9BF300BAD4}" destId="{08F64A2F-8B33-49EF-8B7D-F231C931C301}" srcOrd="1" destOrd="0" parTransId="{E8128A2B-4AA7-4869-961E-EBCEAB7AC6B5}" sibTransId="{261C5223-AB3C-4499-AB93-4972849D9381}"/>
    <dgm:cxn modelId="{D3B59721-717A-4312-A045-D30EA5FD48EA}" type="presOf" srcId="{DC3B9B0A-B5D2-4C86-A41F-C445DF337745}" destId="{57CC61AE-F18D-4425-AFE3-3FC83BFD394F}" srcOrd="0" destOrd="8" presId="urn:microsoft.com/office/officeart/2005/8/layout/process3"/>
    <dgm:cxn modelId="{AE1AB822-0AA8-4472-9AB6-8C2E3BCD99BE}" type="presOf" srcId="{261C5223-AB3C-4499-AB93-4972849D9381}" destId="{B5A5BFE9-8508-43B7-B1DA-6FE6C2100250}" srcOrd="1" destOrd="0" presId="urn:microsoft.com/office/officeart/2005/8/layout/process3"/>
    <dgm:cxn modelId="{1E273426-B176-471E-AAD7-3E48D6F2871B}" type="presOf" srcId="{A4CADDA5-8877-4815-A048-C6800DFD62EF}" destId="{57CC61AE-F18D-4425-AFE3-3FC83BFD394F}" srcOrd="0" destOrd="9" presId="urn:microsoft.com/office/officeart/2005/8/layout/process3"/>
    <dgm:cxn modelId="{ABB6F527-4E51-4BC8-AEB7-70915612628E}" srcId="{63A78FF1-35CD-4011-9897-15E1EBDD0CC8}" destId="{9FC7AE7D-9ECC-49CA-9BFC-2FD32278F557}" srcOrd="9" destOrd="0" parTransId="{52E53C72-FA59-473A-9B28-AB9DA4F94AC6}" sibTransId="{8902D31A-D4D6-41E0-9791-4FF1FEDC5D46}"/>
    <dgm:cxn modelId="{09E6282B-1323-46BD-B512-B677C9D21FEF}" type="presOf" srcId="{63A78FF1-35CD-4011-9897-15E1EBDD0CC8}" destId="{54A4799B-E898-41E1-9E65-8D49E04433C8}" srcOrd="1" destOrd="0" presId="urn:microsoft.com/office/officeart/2005/8/layout/process3"/>
    <dgm:cxn modelId="{D1690A2C-02D6-4EF3-8545-34553CD5A93C}" type="presOf" srcId="{8D434A7B-1B3A-4CD8-848C-FE16D79B60CD}" destId="{69B7CBB4-AFE1-4783-92DC-E066473B230C}" srcOrd="0" destOrd="0" presId="urn:microsoft.com/office/officeart/2005/8/layout/process3"/>
    <dgm:cxn modelId="{4458E62E-461B-4A22-A5E4-B44AB3DD9D3F}" srcId="{63A78FF1-35CD-4011-9897-15E1EBDD0CC8}" destId="{2780C87D-C94D-4E75-95D4-19F449CA7E74}" srcOrd="8" destOrd="0" parTransId="{9D5E1E47-89F6-44EF-8D8E-BBF85CFBB4BD}" sibTransId="{49103944-1F98-4ABB-BB15-EFBA0696657C}"/>
    <dgm:cxn modelId="{C31B863C-4FFB-4757-9B4B-BF26299597B8}" srcId="{08F64A2F-8B33-49EF-8B7D-F231C931C301}" destId="{242E0497-2948-47F9-A3AB-0D6AB297B180}" srcOrd="2" destOrd="0" parTransId="{3A21212A-D61C-4908-89B5-F4336DAFD1A6}" sibTransId="{E5E3966E-2C0D-4746-BFF0-61042FD2DEF2}"/>
    <dgm:cxn modelId="{94A3755E-DA7C-4299-9DD6-A2F1BCF94676}" type="presOf" srcId="{BB67A445-7AFA-4B2B-BEC4-071C3955E1B5}" destId="{D4765E7F-D042-4149-9ADC-DCD2C7063FCC}" srcOrd="0" destOrd="11" presId="urn:microsoft.com/office/officeart/2005/8/layout/process3"/>
    <dgm:cxn modelId="{8699FF5E-06E8-4455-A8AA-592612B153DA}" type="presOf" srcId="{B0679A6C-920A-465F-B0C7-C25B1582652E}" destId="{69B7CBB4-AFE1-4783-92DC-E066473B230C}" srcOrd="0" destOrd="2" presId="urn:microsoft.com/office/officeart/2005/8/layout/process3"/>
    <dgm:cxn modelId="{842D385F-F80E-4682-8FA8-AC882E90069F}" srcId="{25742279-1EBF-49F2-8E71-3E9BF300BAD4}" destId="{63A78FF1-35CD-4011-9897-15E1EBDD0CC8}" srcOrd="0" destOrd="0" parTransId="{58DE0E2C-B682-4343-B6C4-BA371D23777C}" sibTransId="{F6E8A2D9-33DA-4134-91F3-64EF43F14D9E}"/>
    <dgm:cxn modelId="{60255A60-94A2-4F38-813B-272F650D3D27}" type="presOf" srcId="{9FC7AE7D-9ECC-49CA-9BFC-2FD32278F557}" destId="{D4765E7F-D042-4149-9ADC-DCD2C7063FCC}" srcOrd="0" destOrd="17" presId="urn:microsoft.com/office/officeart/2005/8/layout/process3"/>
    <dgm:cxn modelId="{A64D1C63-6DE4-4A3C-9DE3-63E5D6AAC603}" srcId="{EFCACBD4-9ED2-4599-94E8-79F411519650}" destId="{A37F913D-F975-4C67-AEED-C83EF5D79C7D}" srcOrd="1" destOrd="0" parTransId="{5739F4E0-7B95-485A-8A03-495DAA8B6081}" sibTransId="{FF7F58AE-B247-4952-AD86-E0E04631D50A}"/>
    <dgm:cxn modelId="{2788FC63-0496-4491-8767-AA9D94684031}" srcId="{63A78FF1-35CD-4011-9897-15E1EBDD0CC8}" destId="{A5FDF7C3-5C8A-4B96-A850-A0113EF7E961}" srcOrd="6" destOrd="0" parTransId="{1833665E-A67E-4E6E-895C-645EEBDA4AE7}" sibTransId="{E9494F82-2239-4EFB-86C2-4BAC0573B95F}"/>
    <dgm:cxn modelId="{86B51C67-64D3-4913-88B3-048C6B6C09A4}" type="presOf" srcId="{2C44DC4D-A3A8-4702-9BA5-D3756F73B64F}" destId="{57CC61AE-F18D-4425-AFE3-3FC83BFD394F}" srcOrd="0" destOrd="10" presId="urn:microsoft.com/office/officeart/2005/8/layout/process3"/>
    <dgm:cxn modelId="{E36E8967-2E63-4529-A9EE-504E2BFA2349}" type="presOf" srcId="{4C7BE86A-51B4-447F-8C7B-3C71B34D93AD}" destId="{D4765E7F-D042-4149-9ADC-DCD2C7063FCC}" srcOrd="0" destOrd="14" presId="urn:microsoft.com/office/officeart/2005/8/layout/process3"/>
    <dgm:cxn modelId="{8A13D268-CD03-4EB8-BD02-ACB1735E1D68}" type="presOf" srcId="{E47C46EF-EDAD-4140-99E4-17FC8627DD01}" destId="{69B7CBB4-AFE1-4783-92DC-E066473B230C}" srcOrd="0" destOrd="1" presId="urn:microsoft.com/office/officeart/2005/8/layout/process3"/>
    <dgm:cxn modelId="{FF377C49-570F-41D8-B97E-DC3273F5A022}" srcId="{08F64A2F-8B33-49EF-8B7D-F231C931C301}" destId="{2C44DC4D-A3A8-4702-9BA5-D3756F73B64F}" srcOrd="3" destOrd="0" parTransId="{17535235-38FC-4C94-B8CD-6BCA35415D1E}" sibTransId="{CB92539E-CDEC-4685-8494-653C7C1B60A4}"/>
    <dgm:cxn modelId="{2EA4B34A-2CF9-4FB2-94D1-3793C576098D}" srcId="{63A78FF1-35CD-4011-9897-15E1EBDD0CC8}" destId="{513679F2-BAD1-41F9-AAFC-E7E47454CAD9}" srcOrd="2" destOrd="0" parTransId="{11B72C55-5D81-4823-8C68-35F2C3CD94F5}" sibTransId="{3E5BF62B-5D42-491B-B314-406A063D0917}"/>
    <dgm:cxn modelId="{0BE5854B-819F-4043-8B5B-CF3B6F1FDC46}" srcId="{242E0497-2948-47F9-A3AB-0D6AB297B180}" destId="{8DC13D0F-2039-4381-9D83-889A89C0F8C3}" srcOrd="0" destOrd="0" parTransId="{0E5CE94A-AFBE-4468-9FCA-68353195A839}" sibTransId="{F0C3789A-1630-4AF7-8C55-C4B895510C23}"/>
    <dgm:cxn modelId="{CEDBE56B-98A0-4772-9217-F285BBF58010}" srcId="{4339E5F5-7B68-4DB0-8604-15094B1F9640}" destId="{BB50CE8E-5472-4BF6-A3DD-CF2BFA5CACC7}" srcOrd="1" destOrd="0" parTransId="{8807767A-DB44-4FB1-97A7-2AC916664514}" sibTransId="{E238503F-9564-444C-BDD9-8EA4BF47FDD4}"/>
    <dgm:cxn modelId="{BCAB256D-C7BC-409B-8AA8-EFF10F38DF5D}" srcId="{63A78FF1-35CD-4011-9897-15E1EBDD0CC8}" destId="{C925E8E7-40D3-4FE9-84DE-526B87FAB6DF}" srcOrd="1" destOrd="0" parTransId="{E5A7A5F9-82FF-4C13-B9B7-B26852D3F058}" sibTransId="{88833A23-A58F-475A-BCC1-834C3DDD42E6}"/>
    <dgm:cxn modelId="{6465336D-3821-4B7B-84A5-89F2D04C3FCC}" type="presOf" srcId="{F6E8A2D9-33DA-4134-91F3-64EF43F14D9E}" destId="{C8F1684A-1231-4E98-AB7D-A18290391901}" srcOrd="0" destOrd="0" presId="urn:microsoft.com/office/officeart/2005/8/layout/process3"/>
    <dgm:cxn modelId="{9478EB6E-0CEA-436D-A7C7-6E4087433696}" type="presOf" srcId="{D526F3F1-1F3D-43A0-BB61-2412D9DB20DB}" destId="{D4765E7F-D042-4149-9ADC-DCD2C7063FCC}" srcOrd="0" destOrd="15" presId="urn:microsoft.com/office/officeart/2005/8/layout/process3"/>
    <dgm:cxn modelId="{0826046F-01B0-4707-A9C7-DA9463435183}" type="presOf" srcId="{BBD0A19F-9B2D-49FC-9831-3C9935948E4B}" destId="{69B7CBB4-AFE1-4783-92DC-E066473B230C}" srcOrd="0" destOrd="5" presId="urn:microsoft.com/office/officeart/2005/8/layout/process3"/>
    <dgm:cxn modelId="{9C645B70-1A64-4367-872E-1EEA4B7B47B2}" srcId="{B2807090-7078-45DF-92F5-127474F770BF}" destId="{0421C2FD-AE6F-4EC9-A683-56BD922C0CA3}" srcOrd="1" destOrd="0" parTransId="{30993471-00B1-4D92-A341-292C42ECEEF5}" sibTransId="{EC7275FB-D987-4F34-BFAA-0B3A280343BC}"/>
    <dgm:cxn modelId="{82644372-F870-4E10-80C7-07B1873D50AE}" type="presOf" srcId="{B2807090-7078-45DF-92F5-127474F770BF}" destId="{57CC61AE-F18D-4425-AFE3-3FC83BFD394F}" srcOrd="0" destOrd="0" presId="urn:microsoft.com/office/officeart/2005/8/layout/process3"/>
    <dgm:cxn modelId="{E4364073-3954-41F1-901D-F9ADA300DE9E}" srcId="{1F64E9FF-B4EF-4764-9B52-AADC47166204}" destId="{BBD0A19F-9B2D-49FC-9831-3C9935948E4B}" srcOrd="1" destOrd="0" parTransId="{318D4508-CE5A-4403-BBA9-D0A05EC17F36}" sibTransId="{854A9403-D995-45AE-8B79-7B43E92681F7}"/>
    <dgm:cxn modelId="{E6107F54-FE6B-4445-B3D7-49C4992D7DA3}" type="presOf" srcId="{0421C2FD-AE6F-4EC9-A683-56BD922C0CA3}" destId="{57CC61AE-F18D-4425-AFE3-3FC83BFD394F}" srcOrd="0" destOrd="2" presId="urn:microsoft.com/office/officeart/2005/8/layout/process3"/>
    <dgm:cxn modelId="{50296955-4ABE-40D2-AD12-4AC819E6E62B}" type="presOf" srcId="{513679F2-BAD1-41F9-AAFC-E7E47454CAD9}" destId="{D4765E7F-D042-4149-9ADC-DCD2C7063FCC}" srcOrd="0" destOrd="6" presId="urn:microsoft.com/office/officeart/2005/8/layout/process3"/>
    <dgm:cxn modelId="{389E8B75-C483-46F3-B0E8-7FA4AE84DCD0}" srcId="{63A78FF1-35CD-4011-9897-15E1EBDD0CC8}" destId="{492EBC3B-1635-4005-8B97-4C46A7AAB37B}" srcOrd="4" destOrd="0" parTransId="{58BC64CE-3DEF-4309-9B2E-DC798581E2B4}" sibTransId="{5767EEC4-8561-47AF-8D11-089184C5B79F}"/>
    <dgm:cxn modelId="{A8AFFB55-9A2B-40F1-BF21-7CA94EB08026}" type="presOf" srcId="{63A78FF1-35CD-4011-9897-15E1EBDD0CC8}" destId="{A071359E-1461-4FDE-BCA7-17CEC3D7B4B7}" srcOrd="0" destOrd="0" presId="urn:microsoft.com/office/officeart/2005/8/layout/process3"/>
    <dgm:cxn modelId="{B2643D76-52E5-4196-9850-C07EEE962443}" type="presOf" srcId="{A37F913D-F975-4C67-AEED-C83EF5D79C7D}" destId="{D4765E7F-D042-4149-9ADC-DCD2C7063FCC}" srcOrd="0" destOrd="12" presId="urn:microsoft.com/office/officeart/2005/8/layout/process3"/>
    <dgm:cxn modelId="{97C21079-2467-421A-A19F-0109EE838B29}" type="presOf" srcId="{615100F4-98DB-4A1D-A430-39C546219212}" destId="{D4765E7F-D042-4149-9ADC-DCD2C7063FCC}" srcOrd="0" destOrd="5" presId="urn:microsoft.com/office/officeart/2005/8/layout/process3"/>
    <dgm:cxn modelId="{B4E44459-27F4-486A-A946-FD2AEC2260DA}" srcId="{25742279-1EBF-49F2-8E71-3E9BF300BAD4}" destId="{1890E2C9-BA15-4484-9733-4BD1A8548AEE}" srcOrd="2" destOrd="0" parTransId="{3DA75469-2B1E-49E0-B2FF-11DBF2F04E66}" sibTransId="{275432B0-B5A0-42BB-9F4A-218F99D64BFE}"/>
    <dgm:cxn modelId="{F878D47D-4B18-40EA-8ADD-F547BAC6A198}" type="presOf" srcId="{13A95E2E-9971-4AA0-AEEC-610985B296CD}" destId="{57CC61AE-F18D-4425-AFE3-3FC83BFD394F}" srcOrd="0" destOrd="12" presId="urn:microsoft.com/office/officeart/2005/8/layout/process3"/>
    <dgm:cxn modelId="{56327C7F-6EAC-4AA2-B094-16F18EA69193}" type="presOf" srcId="{4339E5F5-7B68-4DB0-8604-15094B1F9640}" destId="{57CC61AE-F18D-4425-AFE3-3FC83BFD394F}" srcOrd="0" destOrd="3" presId="urn:microsoft.com/office/officeart/2005/8/layout/process3"/>
    <dgm:cxn modelId="{0A6E3080-2BE0-4C34-91CA-EE19DD673D43}" srcId="{1F64E9FF-B4EF-4764-9B52-AADC47166204}" destId="{6FE6A1E4-382D-467C-8C5A-D8D494BEDD0B}" srcOrd="2" destOrd="0" parTransId="{32AE1E9A-5CA4-480D-8BF5-40642A6F3F56}" sibTransId="{327AC7FA-2B20-4533-BDA8-B7E15E23617E}"/>
    <dgm:cxn modelId="{FB2D2C88-D40D-4A21-B4EC-9A8E9C02590F}" srcId="{63A78FF1-35CD-4011-9897-15E1EBDD0CC8}" destId="{C8079E55-9F61-4791-83A2-E49D0EB5D4B8}" srcOrd="3" destOrd="0" parTransId="{3743E066-6B61-49CE-A21E-11759ACA23A2}" sibTransId="{9ADAAFA0-9C76-458D-AE4D-820D98C19744}"/>
    <dgm:cxn modelId="{A332928C-4AEA-444E-9DB2-30512C5934A1}" type="presOf" srcId="{7BC55C1D-F03C-48C5-9ABA-0D25C4585140}" destId="{69B7CBB4-AFE1-4783-92DC-E066473B230C}" srcOrd="0" destOrd="4" presId="urn:microsoft.com/office/officeart/2005/8/layout/process3"/>
    <dgm:cxn modelId="{6FE9028D-448E-4EB1-A4E5-AB6EF47AFA78}" type="presOf" srcId="{BB50CE8E-5472-4BF6-A3DD-CF2BFA5CACC7}" destId="{57CC61AE-F18D-4425-AFE3-3FC83BFD394F}" srcOrd="0" destOrd="5" presId="urn:microsoft.com/office/officeart/2005/8/layout/process3"/>
    <dgm:cxn modelId="{59627193-02E7-477D-A3E5-0357E3646EBA}" type="presOf" srcId="{08F64A2F-8B33-49EF-8B7D-F231C931C301}" destId="{0786BBB2-275E-43C5-A7AF-6CD863277DF5}" srcOrd="0" destOrd="0" presId="urn:microsoft.com/office/officeart/2005/8/layout/process3"/>
    <dgm:cxn modelId="{6A7FBF96-732D-43F5-873B-6570729F65E0}" srcId="{A49D1575-D045-4DF7-89D1-9FA65D50FF65}" destId="{EDAEFC6E-745B-4214-AEA0-C49C7E8C90B2}" srcOrd="0" destOrd="0" parTransId="{561083C6-C062-4222-AEF1-C696262C06BA}" sibTransId="{C4AB46DB-8786-4A21-8D95-17FCA519FD76}"/>
    <dgm:cxn modelId="{139FEB96-9907-4877-96CC-B1ABD387C23F}" type="presOf" srcId="{C18ED083-4187-4AA6-9CC3-850892542806}" destId="{D4765E7F-D042-4149-9ADC-DCD2C7063FCC}" srcOrd="0" destOrd="4" presId="urn:microsoft.com/office/officeart/2005/8/layout/process3"/>
    <dgm:cxn modelId="{13569298-2457-4E4A-8166-5A6F1EA09F0A}" type="presOf" srcId="{251CA9B0-6C4A-41BD-B8D0-F6E3C5D5825D}" destId="{D4765E7F-D042-4149-9ADC-DCD2C7063FCC}" srcOrd="0" destOrd="8" presId="urn:microsoft.com/office/officeart/2005/8/layout/process3"/>
    <dgm:cxn modelId="{3ECC1799-0DBE-4329-A42A-570818B08EBC}" srcId="{C925E8E7-40D3-4FE9-84DE-526B87FAB6DF}" destId="{C18ED083-4187-4AA6-9CC3-850892542806}" srcOrd="0" destOrd="0" parTransId="{8C917569-56BE-4AD0-B97B-D054F3A20AD0}" sibTransId="{46C16EC0-B40B-4B11-8AE8-42E367EFF270}"/>
    <dgm:cxn modelId="{90301C9A-489B-4922-BD01-4624AC8118A9}" type="presOf" srcId="{25742279-1EBF-49F2-8E71-3E9BF300BAD4}" destId="{F2158992-689E-48A7-AED5-CE8DB2841B20}" srcOrd="0" destOrd="0" presId="urn:microsoft.com/office/officeart/2005/8/layout/process3"/>
    <dgm:cxn modelId="{1504E49D-DC4A-4CEC-A75C-BE4CDF294606}" type="presOf" srcId="{C72C4865-322B-4E51-B32A-197BE9246014}" destId="{D4765E7F-D042-4149-9ADC-DCD2C7063FCC}" srcOrd="0" destOrd="18" presId="urn:microsoft.com/office/officeart/2005/8/layout/process3"/>
    <dgm:cxn modelId="{1527029F-2072-4C6F-8327-1965409F0E44}" srcId="{A49D1575-D045-4DF7-89D1-9FA65D50FF65}" destId="{6C81B428-B16F-48A7-A734-145E17A07DD9}" srcOrd="1" destOrd="0" parTransId="{8C99AEBA-05F3-44DC-ADF1-0F4FF69FCA90}" sibTransId="{89C37FFF-175C-472C-8ED7-3C768DB157E8}"/>
    <dgm:cxn modelId="{9531EFA7-4018-4CA9-9469-CC5AC0814667}" type="presOf" srcId="{D0DA18AB-6D57-42F8-A5EF-59A287235615}" destId="{57CC61AE-F18D-4425-AFE3-3FC83BFD394F}" srcOrd="0" destOrd="11" presId="urn:microsoft.com/office/officeart/2005/8/layout/process3"/>
    <dgm:cxn modelId="{1F8514AA-D46E-430C-BBF1-EBA52A42F358}" srcId="{4C7BE86A-51B4-447F-8C7B-3C71B34D93AD}" destId="{D526F3F1-1F3D-43A0-BB61-2412D9DB20DB}" srcOrd="0" destOrd="0" parTransId="{FB3D963E-B44B-4FEA-A7E0-37EB6A5F901C}" sibTransId="{E4501301-7874-49FD-8ECB-6A8FD5ADBA8F}"/>
    <dgm:cxn modelId="{AC7DB8B0-C68F-4F62-AC6D-4CD15F3106E0}" srcId="{1F64E9FF-B4EF-4764-9B52-AADC47166204}" destId="{7BC55C1D-F03C-48C5-9ABA-0D25C4585140}" srcOrd="0" destOrd="0" parTransId="{A1BE1768-7FC6-4F68-BDF7-87962A1BE96C}" sibTransId="{718C703C-0212-4514-99C4-A5DA8E8993A9}"/>
    <dgm:cxn modelId="{BFE532B2-FC77-443C-B3CC-634917D745E3}" type="presOf" srcId="{1890E2C9-BA15-4484-9733-4BD1A8548AEE}" destId="{C18DAF54-C552-43FE-864B-5D083B3CD365}" srcOrd="0" destOrd="0" presId="urn:microsoft.com/office/officeart/2005/8/layout/process3"/>
    <dgm:cxn modelId="{199470B5-0B8E-48A5-B649-29BAE6C64B7E}" type="presOf" srcId="{492EBC3B-1635-4005-8B97-4C46A7AAB37B}" destId="{D4765E7F-D042-4149-9ADC-DCD2C7063FCC}" srcOrd="0" destOrd="9" presId="urn:microsoft.com/office/officeart/2005/8/layout/process3"/>
    <dgm:cxn modelId="{5193A5B5-0955-4640-8281-872504A896BD}" srcId="{EFCACBD4-9ED2-4599-94E8-79F411519650}" destId="{BB67A445-7AFA-4B2B-BEC4-071C3955E1B5}" srcOrd="0" destOrd="0" parTransId="{6BF8B73B-9668-4DFA-9C7E-D790DE82F33D}" sibTransId="{20076FD3-A56D-4ED1-A439-5379CEF323EF}"/>
    <dgm:cxn modelId="{E96048B6-E086-424A-8673-F6EAB7465308}" type="presOf" srcId="{2780C87D-C94D-4E75-95D4-19F449CA7E74}" destId="{D4765E7F-D042-4149-9ADC-DCD2C7063FCC}" srcOrd="0" destOrd="16" presId="urn:microsoft.com/office/officeart/2005/8/layout/process3"/>
    <dgm:cxn modelId="{21B8AEB7-4AD6-4D7D-8B39-90DA2C788065}" type="presOf" srcId="{6FE6A1E4-382D-467C-8C5A-D8D494BEDD0B}" destId="{69B7CBB4-AFE1-4783-92DC-E066473B230C}" srcOrd="0" destOrd="6" presId="urn:microsoft.com/office/officeart/2005/8/layout/process3"/>
    <dgm:cxn modelId="{78CBA8B9-75E2-4683-A37F-0BEC187DF6DB}" type="presOf" srcId="{8DC13D0F-2039-4381-9D83-889A89C0F8C3}" destId="{57CC61AE-F18D-4425-AFE3-3FC83BFD394F}" srcOrd="0" destOrd="7" presId="urn:microsoft.com/office/officeart/2005/8/layout/process3"/>
    <dgm:cxn modelId="{2D92BFBA-C8AF-4243-AA9D-DC169C6F924B}" srcId="{8D434A7B-1B3A-4CD8-848C-FE16D79B60CD}" destId="{E47C46EF-EDAD-4140-99E4-17FC8627DD01}" srcOrd="0" destOrd="0" parTransId="{F24074A8-EA29-436A-808E-8DE04ADF6B8A}" sibTransId="{5FA20BDB-7481-4246-B1D0-F766FC2F43CE}"/>
    <dgm:cxn modelId="{956615BC-1CD7-448D-B522-AD59B57764CB}" type="presOf" srcId="{242E0497-2948-47F9-A3AB-0D6AB297B180}" destId="{57CC61AE-F18D-4425-AFE3-3FC83BFD394F}" srcOrd="0" destOrd="6" presId="urn:microsoft.com/office/officeart/2005/8/layout/process3"/>
    <dgm:cxn modelId="{BAAB28BE-8882-436D-B5FF-59D79FA93276}" type="presOf" srcId="{A49D1575-D045-4DF7-89D1-9FA65D50FF65}" destId="{D4765E7F-D042-4149-9ADC-DCD2C7063FCC}" srcOrd="0" destOrd="0" presId="urn:microsoft.com/office/officeart/2005/8/layout/process3"/>
    <dgm:cxn modelId="{D4FE4CC0-2F33-4022-B627-EB02E3087138}" srcId="{1890E2C9-BA15-4484-9733-4BD1A8548AEE}" destId="{8D434A7B-1B3A-4CD8-848C-FE16D79B60CD}" srcOrd="0" destOrd="0" parTransId="{5F4CF767-779D-4D2A-A838-85BC278BCDA4}" sibTransId="{C070BCF9-AD22-4B52-A438-6F2EEC10FDAB}"/>
    <dgm:cxn modelId="{6FE6E7C4-898C-47F7-895E-6D935398F87F}" srcId="{63A78FF1-35CD-4011-9897-15E1EBDD0CC8}" destId="{EFCACBD4-9ED2-4599-94E8-79F411519650}" srcOrd="5" destOrd="0" parTransId="{F1BFD019-AEF6-4182-8227-FF92FDDE0606}" sibTransId="{94F0BC65-5A45-4554-BEDB-01A18D89B759}"/>
    <dgm:cxn modelId="{05663AC5-0109-408C-85E7-341EDE1B8073}" type="presOf" srcId="{08F64A2F-8B33-49EF-8B7D-F231C931C301}" destId="{C6D60C45-2391-4544-AC22-234192CDED6C}" srcOrd="1" destOrd="0" presId="urn:microsoft.com/office/officeart/2005/8/layout/process3"/>
    <dgm:cxn modelId="{6FA9ABC6-91B5-45BE-999E-A6A93708AF5C}" srcId="{63A78FF1-35CD-4011-9897-15E1EBDD0CC8}" destId="{A49D1575-D045-4DF7-89D1-9FA65D50FF65}" srcOrd="0" destOrd="0" parTransId="{A5421116-DE73-4AE6-80DD-6395A2D92568}" sibTransId="{3C48A031-22A9-4C50-A7BC-18BFC9CFCA8A}"/>
    <dgm:cxn modelId="{3D43A1C9-D056-4D14-8DF4-C5D76FD790E5}" srcId="{63A78FF1-35CD-4011-9897-15E1EBDD0CC8}" destId="{4C7BE86A-51B4-447F-8C7B-3C71B34D93AD}" srcOrd="7" destOrd="0" parTransId="{F7A2A3E1-3502-4F11-AEDD-6CA25468651D}" sibTransId="{83414E17-3288-4A84-AAD3-E55DFD6B507D}"/>
    <dgm:cxn modelId="{A9FD22CC-F1BE-446B-A39B-3AC401C8CDCA}" srcId="{08F64A2F-8B33-49EF-8B7D-F231C931C301}" destId="{B2807090-7078-45DF-92F5-127474F770BF}" srcOrd="0" destOrd="0" parTransId="{D36A8BBB-037A-4F5B-9D7C-FDFD4847C8C7}" sibTransId="{FD6BCEFD-4D15-4FE3-B5F7-F47DBAE3D124}"/>
    <dgm:cxn modelId="{8BDD43D3-6E97-4280-8B85-736ECE49F156}" type="presOf" srcId="{C925E8E7-40D3-4FE9-84DE-526B87FAB6DF}" destId="{D4765E7F-D042-4149-9ADC-DCD2C7063FCC}" srcOrd="0" destOrd="3" presId="urn:microsoft.com/office/officeart/2005/8/layout/process3"/>
    <dgm:cxn modelId="{F717DDDA-F6DC-49C3-A7A1-DC6E1A4258AE}" srcId="{4339E5F5-7B68-4DB0-8604-15094B1F9640}" destId="{EA992BB0-25FA-45D6-A2A7-9CB10FFF1451}" srcOrd="0" destOrd="0" parTransId="{DCEFCBF9-069F-4DFC-B639-8831A3055281}" sibTransId="{9040A535-4FF8-4F5B-8540-06C4033F39A1}"/>
    <dgm:cxn modelId="{6FA429DE-618A-41AF-BCD7-57E5FFEF3B95}" type="presOf" srcId="{A5FDF7C3-5C8A-4B96-A850-A0113EF7E961}" destId="{D4765E7F-D042-4149-9ADC-DCD2C7063FCC}" srcOrd="0" destOrd="13" presId="urn:microsoft.com/office/officeart/2005/8/layout/process3"/>
    <dgm:cxn modelId="{9EA1F9E0-9773-41F7-9E9C-7BB10AB3345D}" type="presOf" srcId="{EFCACBD4-9ED2-4599-94E8-79F411519650}" destId="{D4765E7F-D042-4149-9ADC-DCD2C7063FCC}" srcOrd="0" destOrd="10" presId="urn:microsoft.com/office/officeart/2005/8/layout/process3"/>
    <dgm:cxn modelId="{D06E59E4-68B6-4C21-A8FF-422D9E29CF67}" type="presOf" srcId="{3F3181DF-7460-4D40-BAE4-188CED634EA4}" destId="{57CC61AE-F18D-4425-AFE3-3FC83BFD394F}" srcOrd="0" destOrd="1" presId="urn:microsoft.com/office/officeart/2005/8/layout/process3"/>
    <dgm:cxn modelId="{081BA8E9-6403-4576-A8C3-B65742CBED63}" type="presOf" srcId="{6C81B428-B16F-48A7-A734-145E17A07DD9}" destId="{D4765E7F-D042-4149-9ADC-DCD2C7063FCC}" srcOrd="0" destOrd="2" presId="urn:microsoft.com/office/officeart/2005/8/layout/process3"/>
    <dgm:cxn modelId="{F667D6EB-1CE9-430A-89D8-7F360147075F}" srcId="{08F64A2F-8B33-49EF-8B7D-F231C931C301}" destId="{4339E5F5-7B68-4DB0-8604-15094B1F9640}" srcOrd="1" destOrd="0" parTransId="{D15454DF-8ED0-4E5C-AF7B-10F28B9C0D44}" sibTransId="{07688FCF-6E98-4459-A067-D7A31BB7E32A}"/>
    <dgm:cxn modelId="{09DC46EE-5CB7-4DA1-BFEA-D4ADDE3773AA}" type="presOf" srcId="{C8079E55-9F61-4791-83A2-E49D0EB5D4B8}" destId="{D4765E7F-D042-4149-9ADC-DCD2C7063FCC}" srcOrd="0" destOrd="7" presId="urn:microsoft.com/office/officeart/2005/8/layout/process3"/>
    <dgm:cxn modelId="{75F786EE-D7C2-426B-8B0F-5F0E7ABE36A8}" srcId="{1890E2C9-BA15-4484-9733-4BD1A8548AEE}" destId="{1F64E9FF-B4EF-4764-9B52-AADC47166204}" srcOrd="2" destOrd="0" parTransId="{F76BEB4A-ED69-417D-99A7-7F33B1BBA304}" sibTransId="{A37067B0-6BEE-45A3-992D-0597E97533EE}"/>
    <dgm:cxn modelId="{CC479EEE-4401-4F44-9A6D-8203FC3F929B}" srcId="{9FC7AE7D-9ECC-49CA-9BFC-2FD32278F557}" destId="{C72C4865-322B-4E51-B32A-197BE9246014}" srcOrd="0" destOrd="0" parTransId="{293EC4F9-DF70-49FE-BDA5-68E0D6232B55}" sibTransId="{7F2C60F8-EF63-491D-B30D-BFE36C443463}"/>
    <dgm:cxn modelId="{2FAFA7F2-D5BB-4E4B-81B7-32EA3AB9D933}" type="presOf" srcId="{261C5223-AB3C-4499-AB93-4972849D9381}" destId="{497C30E9-5701-47B8-872F-9535BEE02F59}" srcOrd="0" destOrd="0" presId="urn:microsoft.com/office/officeart/2005/8/layout/process3"/>
    <dgm:cxn modelId="{E8502BF3-30AE-4D27-A2FF-F2051826D8BF}" srcId="{2C44DC4D-A3A8-4702-9BA5-D3756F73B64F}" destId="{D0DA18AB-6D57-42F8-A5EF-59A287235615}" srcOrd="0" destOrd="0" parTransId="{E1CCBE7B-6BD8-4D72-81C2-0957EB35E683}" sibTransId="{B5B7A904-5AEF-4C75-AB5E-BDFE771B9D97}"/>
    <dgm:cxn modelId="{050789F3-B0F4-4B94-9B1A-F75B35A4FCFC}" srcId="{2C44DC4D-A3A8-4702-9BA5-D3756F73B64F}" destId="{13A95E2E-9971-4AA0-AEEC-610985B296CD}" srcOrd="1" destOrd="0" parTransId="{C0D9010D-CD34-4448-9942-1A9F899B7AC0}" sibTransId="{4EFC9B3E-B00D-460C-AA64-BD0DFA5A5A99}"/>
    <dgm:cxn modelId="{37F5D2F7-9BD8-462F-BEB9-01063CE0807C}" srcId="{C8079E55-9F61-4791-83A2-E49D0EB5D4B8}" destId="{251CA9B0-6C4A-41BD-B8D0-F6E3C5D5825D}" srcOrd="0" destOrd="0" parTransId="{3A81477C-EFCB-4E2A-A6D7-C9DC01C70BCE}" sibTransId="{C6FECAFB-AA94-4E92-97E4-05E29048A013}"/>
    <dgm:cxn modelId="{3E0DDDF7-123B-4ED9-8E12-8EB524D6D807}" srcId="{242E0497-2948-47F9-A3AB-0D6AB297B180}" destId="{A4CADDA5-8877-4815-A048-C6800DFD62EF}" srcOrd="2" destOrd="0" parTransId="{3A587C9E-1229-4B58-B6DE-F7FD4304FC08}" sibTransId="{E9297373-A443-44EE-B7BF-AD76D303CD29}"/>
    <dgm:cxn modelId="{DDCFE6F9-0227-40F4-BAF2-35CFE4C1E2D5}" type="presOf" srcId="{EDAEFC6E-745B-4214-AEA0-C49C7E8C90B2}" destId="{D4765E7F-D042-4149-9ADC-DCD2C7063FCC}" srcOrd="0" destOrd="1" presId="urn:microsoft.com/office/officeart/2005/8/layout/process3"/>
    <dgm:cxn modelId="{A1ABAFFE-8D8B-489F-ADF4-EF143B772DFE}" srcId="{C925E8E7-40D3-4FE9-84DE-526B87FAB6DF}" destId="{615100F4-98DB-4A1D-A430-39C546219212}" srcOrd="1" destOrd="0" parTransId="{E8979536-667E-459F-9F08-1932EFBCAE93}" sibTransId="{6FAFC2C4-B686-4AA1-8D68-B0534CB60D4A}"/>
    <dgm:cxn modelId="{A52F24FF-D732-47DA-8690-B2D21773A70E}" type="presOf" srcId="{1890E2C9-BA15-4484-9733-4BD1A8548AEE}" destId="{1D8EB1C7-85CB-4F07-84F6-D5F212DDA7C4}" srcOrd="1" destOrd="0" presId="urn:microsoft.com/office/officeart/2005/8/layout/process3"/>
    <dgm:cxn modelId="{B01DF345-4948-49E4-820A-0F144C53BDE5}" type="presParOf" srcId="{F2158992-689E-48A7-AED5-CE8DB2841B20}" destId="{3C157307-0190-412C-B0F5-4E88F361E26F}" srcOrd="0" destOrd="0" presId="urn:microsoft.com/office/officeart/2005/8/layout/process3"/>
    <dgm:cxn modelId="{DEF78491-CADC-48F5-99F2-7650D575AF3A}" type="presParOf" srcId="{3C157307-0190-412C-B0F5-4E88F361E26F}" destId="{A071359E-1461-4FDE-BCA7-17CEC3D7B4B7}" srcOrd="0" destOrd="0" presId="urn:microsoft.com/office/officeart/2005/8/layout/process3"/>
    <dgm:cxn modelId="{276EBE81-B470-4604-852A-EC1EF82096E8}" type="presParOf" srcId="{3C157307-0190-412C-B0F5-4E88F361E26F}" destId="{54A4799B-E898-41E1-9E65-8D49E04433C8}" srcOrd="1" destOrd="0" presId="urn:microsoft.com/office/officeart/2005/8/layout/process3"/>
    <dgm:cxn modelId="{3D014398-9D7D-4F01-BC05-2CF46E637BA3}" type="presParOf" srcId="{3C157307-0190-412C-B0F5-4E88F361E26F}" destId="{D4765E7F-D042-4149-9ADC-DCD2C7063FCC}" srcOrd="2" destOrd="0" presId="urn:microsoft.com/office/officeart/2005/8/layout/process3"/>
    <dgm:cxn modelId="{F1DAE67C-B78F-4118-A366-AF0225FC6763}" type="presParOf" srcId="{F2158992-689E-48A7-AED5-CE8DB2841B20}" destId="{C8F1684A-1231-4E98-AB7D-A18290391901}" srcOrd="1" destOrd="0" presId="urn:microsoft.com/office/officeart/2005/8/layout/process3"/>
    <dgm:cxn modelId="{B28476DD-E5C1-47B4-958D-79ED78F5C4AD}" type="presParOf" srcId="{C8F1684A-1231-4E98-AB7D-A18290391901}" destId="{996DBD1C-6041-4012-8FE4-D5B887B7BF9F}" srcOrd="0" destOrd="0" presId="urn:microsoft.com/office/officeart/2005/8/layout/process3"/>
    <dgm:cxn modelId="{6A7999A2-3732-4104-B3E4-C186422456B3}" type="presParOf" srcId="{F2158992-689E-48A7-AED5-CE8DB2841B20}" destId="{78464A7B-26E9-46C3-9E2B-D0506B74279F}" srcOrd="2" destOrd="0" presId="urn:microsoft.com/office/officeart/2005/8/layout/process3"/>
    <dgm:cxn modelId="{088A8D2A-A022-4C53-A39C-8550B5D402ED}" type="presParOf" srcId="{78464A7B-26E9-46C3-9E2B-D0506B74279F}" destId="{0786BBB2-275E-43C5-A7AF-6CD863277DF5}" srcOrd="0" destOrd="0" presId="urn:microsoft.com/office/officeart/2005/8/layout/process3"/>
    <dgm:cxn modelId="{3E5B2276-5B56-46FD-8AC2-5C120F5B63E0}" type="presParOf" srcId="{78464A7B-26E9-46C3-9E2B-D0506B74279F}" destId="{C6D60C45-2391-4544-AC22-234192CDED6C}" srcOrd="1" destOrd="0" presId="urn:microsoft.com/office/officeart/2005/8/layout/process3"/>
    <dgm:cxn modelId="{EEFA016F-CFB1-4113-A0B8-4D671038FA76}" type="presParOf" srcId="{78464A7B-26E9-46C3-9E2B-D0506B74279F}" destId="{57CC61AE-F18D-4425-AFE3-3FC83BFD394F}" srcOrd="2" destOrd="0" presId="urn:microsoft.com/office/officeart/2005/8/layout/process3"/>
    <dgm:cxn modelId="{70DFE170-419C-4D8F-8DFF-BF7D4675AE92}" type="presParOf" srcId="{F2158992-689E-48A7-AED5-CE8DB2841B20}" destId="{497C30E9-5701-47B8-872F-9535BEE02F59}" srcOrd="3" destOrd="0" presId="urn:microsoft.com/office/officeart/2005/8/layout/process3"/>
    <dgm:cxn modelId="{EADE2B36-58C6-4F58-9B28-8E9CFE10A81C}" type="presParOf" srcId="{497C30E9-5701-47B8-872F-9535BEE02F59}" destId="{B5A5BFE9-8508-43B7-B1DA-6FE6C2100250}" srcOrd="0" destOrd="0" presId="urn:microsoft.com/office/officeart/2005/8/layout/process3"/>
    <dgm:cxn modelId="{28EB5870-F4A1-4483-8C9C-CBAC4A1697BE}" type="presParOf" srcId="{F2158992-689E-48A7-AED5-CE8DB2841B20}" destId="{9D1A9B86-651F-456D-928D-A682065D35E1}" srcOrd="4" destOrd="0" presId="urn:microsoft.com/office/officeart/2005/8/layout/process3"/>
    <dgm:cxn modelId="{3FF34E26-5DED-492D-BA49-5A129A4BACBA}" type="presParOf" srcId="{9D1A9B86-651F-456D-928D-A682065D35E1}" destId="{C18DAF54-C552-43FE-864B-5D083B3CD365}" srcOrd="0" destOrd="0" presId="urn:microsoft.com/office/officeart/2005/8/layout/process3"/>
    <dgm:cxn modelId="{B1E1993F-7932-4529-8740-51C59080331B}" type="presParOf" srcId="{9D1A9B86-651F-456D-928D-A682065D35E1}" destId="{1D8EB1C7-85CB-4F07-84F6-D5F212DDA7C4}" srcOrd="1" destOrd="0" presId="urn:microsoft.com/office/officeart/2005/8/layout/process3"/>
    <dgm:cxn modelId="{FAFA8BC1-433F-43F8-8468-63164CF48202}" type="presParOf" srcId="{9D1A9B86-651F-456D-928D-A682065D35E1}" destId="{69B7CBB4-AFE1-4783-92DC-E066473B230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742279-1EBF-49F2-8E71-3E9BF300BAD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5F914-BF15-4C90-8083-B79039C05C77}">
      <dgm:prSet phldrT="[Text]" custT="1"/>
      <dgm:spPr/>
      <dgm:t>
        <a:bodyPr/>
        <a:lstStyle/>
        <a:p>
          <a:r>
            <a:rPr lang="en-US" sz="1100"/>
            <a:t>Get-</a:t>
          </a:r>
          <a:r>
            <a:rPr lang="en-US" sz="1100" err="1"/>
            <a:t>AzDcrListAll</a:t>
          </a:r>
          <a:endParaRPr lang="en-US" sz="1100"/>
        </a:p>
      </dgm:t>
    </dgm:pt>
    <dgm:pt modelId="{DFC3A789-2882-49EA-91EA-C194880FAAAC}" type="parTrans" cxnId="{3CC04175-4D43-49A8-9D76-2846EB1C0892}">
      <dgm:prSet/>
      <dgm:spPr/>
      <dgm:t>
        <a:bodyPr/>
        <a:lstStyle/>
        <a:p>
          <a:endParaRPr lang="en-US" sz="1100"/>
        </a:p>
      </dgm:t>
    </dgm:pt>
    <dgm:pt modelId="{6D60CACB-07D9-4D5B-A12F-0D1CCC9D55DD}" type="sibTrans" cxnId="{3CC04175-4D43-49A8-9D76-2846EB1C0892}">
      <dgm:prSet/>
      <dgm:spPr/>
      <dgm:t>
        <a:bodyPr/>
        <a:lstStyle/>
        <a:p>
          <a:endParaRPr lang="en-US" sz="1100"/>
        </a:p>
      </dgm:t>
    </dgm:pt>
    <dgm:pt modelId="{37F9B046-B804-47CE-8C9D-812986B2B6EF}">
      <dgm:prSet phldrT="[Text]" custT="1"/>
      <dgm:spPr/>
      <dgm:t>
        <a:bodyPr/>
        <a:lstStyle/>
        <a:p>
          <a:r>
            <a:rPr lang="en-US" sz="1100"/>
            <a:t>Update-</a:t>
          </a:r>
          <a:r>
            <a:rPr lang="en-US" sz="1100" err="1"/>
            <a:t>AzDataCollectionRuleResetTransformKqlDefault</a:t>
          </a:r>
          <a:endParaRPr lang="en-US" sz="1100"/>
        </a:p>
      </dgm:t>
    </dgm:pt>
    <dgm:pt modelId="{9CA8D22F-5799-49D2-9F1C-AB92DD0FD118}" type="parTrans" cxnId="{3595ABE5-42C7-4A6B-93C4-9BE8B34D378F}">
      <dgm:prSet/>
      <dgm:spPr/>
      <dgm:t>
        <a:bodyPr/>
        <a:lstStyle/>
        <a:p>
          <a:endParaRPr lang="en-US" sz="1100"/>
        </a:p>
      </dgm:t>
    </dgm:pt>
    <dgm:pt modelId="{E044E0B9-955F-4CA9-9A3B-36CC37B9EB48}" type="sibTrans" cxnId="{3595ABE5-42C7-4A6B-93C4-9BE8B34D378F}">
      <dgm:prSet/>
      <dgm:spPr/>
      <dgm:t>
        <a:bodyPr/>
        <a:lstStyle/>
        <a:p>
          <a:endParaRPr lang="en-US" sz="1100"/>
        </a:p>
      </dgm:t>
    </dgm:pt>
    <dgm:pt modelId="{87DA6670-2015-42CB-B37F-145B08B3ACF5}">
      <dgm:prSet phldrT="[Text]" custT="1"/>
      <dgm:spPr/>
      <dgm:t>
        <a:bodyPr/>
        <a:lstStyle/>
        <a:p>
          <a:r>
            <a:rPr lang="en-US" sz="1100"/>
            <a:t>Update-</a:t>
          </a:r>
          <a:r>
            <a:rPr lang="en-US" sz="1100" err="1"/>
            <a:t>AzDataCollectionRuleTransformKql</a:t>
          </a:r>
          <a:endParaRPr lang="en-US" sz="1100"/>
        </a:p>
      </dgm:t>
    </dgm:pt>
    <dgm:pt modelId="{15E17FC1-425B-46C8-A387-41F7F178A122}" type="parTrans" cxnId="{D9CD9A18-0C93-4D51-B5AF-585B191A53DC}">
      <dgm:prSet/>
      <dgm:spPr/>
      <dgm:t>
        <a:bodyPr/>
        <a:lstStyle/>
        <a:p>
          <a:endParaRPr lang="en-US" sz="1100"/>
        </a:p>
      </dgm:t>
    </dgm:pt>
    <dgm:pt modelId="{9D5528F4-D5B1-458A-8D7C-256CD23C0C52}" type="sibTrans" cxnId="{D9CD9A18-0C93-4D51-B5AF-585B191A53DC}">
      <dgm:prSet/>
      <dgm:spPr/>
      <dgm:t>
        <a:bodyPr/>
        <a:lstStyle/>
        <a:p>
          <a:endParaRPr lang="en-US" sz="1100"/>
        </a:p>
      </dgm:t>
    </dgm:pt>
    <dgm:pt modelId="{447478F3-9E24-4D37-89BA-5A437E2E0ADA}">
      <dgm:prSet phldrT="[Text]" custT="1"/>
      <dgm:spPr/>
      <dgm:t>
        <a:bodyPr/>
        <a:lstStyle/>
        <a:p>
          <a:r>
            <a:rPr lang="en-US" sz="1100"/>
            <a:t>Get-</a:t>
          </a:r>
          <a:r>
            <a:rPr lang="en-US" sz="1100" err="1"/>
            <a:t>AzAccessTokenManagement</a:t>
          </a:r>
          <a:endParaRPr lang="en-US" sz="1100"/>
        </a:p>
      </dgm:t>
    </dgm:pt>
    <dgm:pt modelId="{D56995C4-40B7-4269-AB75-A2E722ECE2D9}" type="parTrans" cxnId="{595F9620-A121-4DD3-85DF-38A37ABE36CD}">
      <dgm:prSet/>
      <dgm:spPr/>
      <dgm:t>
        <a:bodyPr/>
        <a:lstStyle/>
        <a:p>
          <a:endParaRPr lang="en-US" sz="1100"/>
        </a:p>
      </dgm:t>
    </dgm:pt>
    <dgm:pt modelId="{8F310398-2E8D-4FA0-8CB3-64E03E719CBD}" type="sibTrans" cxnId="{595F9620-A121-4DD3-85DF-38A37ABE36CD}">
      <dgm:prSet/>
      <dgm:spPr/>
      <dgm:t>
        <a:bodyPr/>
        <a:lstStyle/>
        <a:p>
          <a:endParaRPr lang="en-US" sz="1100"/>
        </a:p>
      </dgm:t>
    </dgm:pt>
    <dgm:pt modelId="{C63D96FA-4463-4754-9DD1-8B1BB9F1786C}">
      <dgm:prSet phldrT="[Text]" custT="1"/>
      <dgm:spPr/>
      <dgm:t>
        <a:bodyPr/>
        <a:lstStyle/>
        <a:p>
          <a:r>
            <a:rPr lang="en-US" sz="1100"/>
            <a:t>Delete-</a:t>
          </a:r>
          <a:r>
            <a:rPr lang="en-US" sz="1100" err="1"/>
            <a:t>AzLogAnalyticsCustomLogTables</a:t>
          </a:r>
          <a:endParaRPr lang="en-US" sz="1100"/>
        </a:p>
      </dgm:t>
    </dgm:pt>
    <dgm:pt modelId="{D5EF695A-F242-4F8D-AEE9-9395436EC3BC}" type="parTrans" cxnId="{B183B06E-49A7-49AB-9E74-6E5C136636D5}">
      <dgm:prSet/>
      <dgm:spPr/>
      <dgm:t>
        <a:bodyPr/>
        <a:lstStyle/>
        <a:p>
          <a:endParaRPr lang="en-US" sz="1100"/>
        </a:p>
      </dgm:t>
    </dgm:pt>
    <dgm:pt modelId="{9085CC65-111A-47E1-A008-1F2A3C7CBCEB}" type="sibTrans" cxnId="{B183B06E-49A7-49AB-9E74-6E5C136636D5}">
      <dgm:prSet/>
      <dgm:spPr/>
      <dgm:t>
        <a:bodyPr/>
        <a:lstStyle/>
        <a:p>
          <a:endParaRPr lang="en-US" sz="1100"/>
        </a:p>
      </dgm:t>
    </dgm:pt>
    <dgm:pt modelId="{6987BDE3-E7C0-4EE6-85E3-B47B82108A98}">
      <dgm:prSet phldrT="[Text]" custT="1"/>
      <dgm:spPr/>
      <dgm:t>
        <a:bodyPr/>
        <a:lstStyle/>
        <a:p>
          <a:r>
            <a:rPr lang="en-US" sz="1100"/>
            <a:t>Delete-</a:t>
          </a:r>
          <a:r>
            <a:rPr lang="en-US" sz="1100" err="1"/>
            <a:t>AzDataCollectionRules</a:t>
          </a:r>
          <a:endParaRPr lang="en-US" sz="1100"/>
        </a:p>
      </dgm:t>
    </dgm:pt>
    <dgm:pt modelId="{011E9593-5BED-4CDF-9D2A-E2182C658740}" type="parTrans" cxnId="{B034F808-1828-43BE-BA50-CBF817AA2C26}">
      <dgm:prSet/>
      <dgm:spPr/>
      <dgm:t>
        <a:bodyPr/>
        <a:lstStyle/>
        <a:p>
          <a:endParaRPr lang="en-US" sz="1100"/>
        </a:p>
      </dgm:t>
    </dgm:pt>
    <dgm:pt modelId="{7F4C4588-B9C0-46DA-B5BF-6FF4135A18F4}" type="sibTrans" cxnId="{B034F808-1828-43BE-BA50-CBF817AA2C26}">
      <dgm:prSet/>
      <dgm:spPr/>
      <dgm:t>
        <a:bodyPr/>
        <a:lstStyle/>
        <a:p>
          <a:endParaRPr lang="en-US" sz="1100"/>
        </a:p>
      </dgm:t>
    </dgm:pt>
    <dgm:pt modelId="{D08E9EFC-29A9-4539-BAD0-2E3F119CD682}">
      <dgm:prSet custT="1"/>
      <dgm:spPr/>
      <dgm:t>
        <a:bodyPr/>
        <a:lstStyle/>
        <a:p>
          <a:r>
            <a:rPr lang="en-US" sz="1100"/>
            <a:t>Get-</a:t>
          </a:r>
          <a:r>
            <a:rPr lang="en-US" sz="1100" err="1"/>
            <a:t>AzDcrDceDetails</a:t>
          </a:r>
          <a:endParaRPr lang="en-US" sz="1100"/>
        </a:p>
      </dgm:t>
    </dgm:pt>
    <dgm:pt modelId="{B621D125-B0F1-4598-9BE6-24AD5158B070}" type="parTrans" cxnId="{C6E10C46-6ECC-441C-9864-546D38F16A2A}">
      <dgm:prSet/>
      <dgm:spPr/>
      <dgm:t>
        <a:bodyPr/>
        <a:lstStyle/>
        <a:p>
          <a:endParaRPr lang="en-US" sz="1100"/>
        </a:p>
      </dgm:t>
    </dgm:pt>
    <dgm:pt modelId="{EF4F8D57-A82B-41FA-A175-C8A4843AB99B}" type="sibTrans" cxnId="{C6E10C46-6ECC-441C-9864-546D38F16A2A}">
      <dgm:prSet/>
      <dgm:spPr/>
      <dgm:t>
        <a:bodyPr/>
        <a:lstStyle/>
        <a:p>
          <a:endParaRPr lang="en-US" sz="1100"/>
        </a:p>
      </dgm:t>
    </dgm:pt>
    <dgm:pt modelId="{379403BD-BE59-408C-B40F-E1648B3AB528}">
      <dgm:prSet phldrT="[Text]" custT="1"/>
      <dgm:spPr/>
      <dgm:t>
        <a:bodyPr/>
        <a:lstStyle/>
        <a:p>
          <a:r>
            <a:rPr lang="en-US" sz="1100"/>
            <a:t>Find </a:t>
          </a:r>
          <a:r>
            <a:rPr lang="en-US" sz="1100" err="1"/>
            <a:t>DCE</a:t>
          </a:r>
          <a:r>
            <a:rPr lang="en-US" sz="1100"/>
            <a:t>/DCR using ARG</a:t>
          </a:r>
        </a:p>
      </dgm:t>
    </dgm:pt>
    <dgm:pt modelId="{124458A5-1BBD-4FA4-A454-3A525F114546}" type="parTrans" cxnId="{8AEAFACE-0D17-4FBE-8CCE-0AD5783BCEE5}">
      <dgm:prSet/>
      <dgm:spPr/>
      <dgm:t>
        <a:bodyPr/>
        <a:lstStyle/>
        <a:p>
          <a:endParaRPr lang="en-US" sz="1100"/>
        </a:p>
      </dgm:t>
    </dgm:pt>
    <dgm:pt modelId="{48C4A8D8-D3D7-4E66-AA65-57985ED0A953}" type="sibTrans" cxnId="{8AEAFACE-0D17-4FBE-8CCE-0AD5783BCEE5}">
      <dgm:prSet/>
      <dgm:spPr/>
      <dgm:t>
        <a:bodyPr/>
        <a:lstStyle/>
        <a:p>
          <a:endParaRPr lang="en-US" sz="1100"/>
        </a:p>
      </dgm:t>
    </dgm:pt>
    <dgm:pt modelId="{895A9C22-1CEF-4E35-BBE9-2C174C86D00D}">
      <dgm:prSet custT="1"/>
      <dgm:spPr/>
      <dgm:t>
        <a:bodyPr/>
        <a:lstStyle/>
        <a:p>
          <a:endParaRPr lang="en-US" sz="1100"/>
        </a:p>
      </dgm:t>
    </dgm:pt>
    <dgm:pt modelId="{03B00FC1-0215-4978-9203-9EBCE40E1D66}" type="parTrans" cxnId="{4D862B2A-9F3E-454F-893B-59476770BC56}">
      <dgm:prSet/>
      <dgm:spPr/>
      <dgm:t>
        <a:bodyPr/>
        <a:lstStyle/>
        <a:p>
          <a:endParaRPr lang="en-US" sz="1100"/>
        </a:p>
      </dgm:t>
    </dgm:pt>
    <dgm:pt modelId="{767E856B-B9F6-4483-8B25-15250204D14C}" type="sibTrans" cxnId="{4D862B2A-9F3E-454F-893B-59476770BC56}">
      <dgm:prSet/>
      <dgm:spPr/>
      <dgm:t>
        <a:bodyPr/>
        <a:lstStyle/>
        <a:p>
          <a:endParaRPr lang="en-US" sz="1100"/>
        </a:p>
      </dgm:t>
    </dgm:pt>
    <dgm:pt modelId="{6A26F8BF-F6AB-4A8B-A32F-F4459B8A35DB}">
      <dgm:prSet phldrT="[Text]" custT="1"/>
      <dgm:spPr/>
      <dgm:t>
        <a:bodyPr/>
        <a:lstStyle/>
        <a:p>
          <a:r>
            <a:rPr lang="en-US" sz="1100"/>
            <a:t>Transformation</a:t>
          </a:r>
        </a:p>
      </dgm:t>
    </dgm:pt>
    <dgm:pt modelId="{E32A91FC-54A1-4D47-A1EC-C873362E56E5}" type="parTrans" cxnId="{19892D97-003E-47E5-A6A8-5DADF0EBA7AC}">
      <dgm:prSet/>
      <dgm:spPr/>
      <dgm:t>
        <a:bodyPr/>
        <a:lstStyle/>
        <a:p>
          <a:endParaRPr lang="en-US" sz="1100"/>
        </a:p>
      </dgm:t>
    </dgm:pt>
    <dgm:pt modelId="{D10013DC-F730-41B1-A387-AA3070B88D0E}" type="sibTrans" cxnId="{19892D97-003E-47E5-A6A8-5DADF0EBA7AC}">
      <dgm:prSet/>
      <dgm:spPr/>
      <dgm:t>
        <a:bodyPr/>
        <a:lstStyle/>
        <a:p>
          <a:endParaRPr lang="en-US" sz="1100"/>
        </a:p>
      </dgm:t>
    </dgm:pt>
    <dgm:pt modelId="{A1746E25-24F9-481B-8A86-09A5CD51D3E5}">
      <dgm:prSet phldrT="[Text]" custT="1"/>
      <dgm:spPr/>
      <dgm:t>
        <a:bodyPr/>
        <a:lstStyle/>
        <a:p>
          <a:r>
            <a:rPr lang="en-US" sz="1100"/>
            <a:t>Get-</a:t>
          </a:r>
          <a:r>
            <a:rPr lang="en-US" sz="1100" err="1"/>
            <a:t>AzDataCollectionRuleTransformKql</a:t>
          </a:r>
          <a:endParaRPr lang="en-US" sz="1100"/>
        </a:p>
      </dgm:t>
    </dgm:pt>
    <dgm:pt modelId="{DF3F08C2-AA1C-45B5-A8C8-A978466D40D4}" type="parTrans" cxnId="{4A9A1D10-250F-4F0B-B727-6B18D48B1BAA}">
      <dgm:prSet/>
      <dgm:spPr/>
      <dgm:t>
        <a:bodyPr/>
        <a:lstStyle/>
        <a:p>
          <a:endParaRPr lang="en-US" sz="1100"/>
        </a:p>
      </dgm:t>
    </dgm:pt>
    <dgm:pt modelId="{84020243-218C-4478-B950-E1430558743B}" type="sibTrans" cxnId="{4A9A1D10-250F-4F0B-B727-6B18D48B1BAA}">
      <dgm:prSet/>
      <dgm:spPr/>
      <dgm:t>
        <a:bodyPr/>
        <a:lstStyle/>
        <a:p>
          <a:endParaRPr lang="en-US" sz="1100"/>
        </a:p>
      </dgm:t>
    </dgm:pt>
    <dgm:pt modelId="{4BC96AF7-DCDC-4D15-8362-E93557F6928A}">
      <dgm:prSet phldrT="[Text]" custT="1"/>
      <dgm:spPr/>
      <dgm:t>
        <a:bodyPr/>
        <a:lstStyle/>
        <a:p>
          <a:r>
            <a:rPr lang="en-US" sz="1100"/>
            <a:t>Security (token REST)</a:t>
          </a:r>
        </a:p>
      </dgm:t>
    </dgm:pt>
    <dgm:pt modelId="{D3F7020B-B5C2-4464-B4F5-D7A1B70BB816}" type="parTrans" cxnId="{56532EB3-C882-48F3-B594-4645AF4C36B1}">
      <dgm:prSet/>
      <dgm:spPr/>
      <dgm:t>
        <a:bodyPr/>
        <a:lstStyle/>
        <a:p>
          <a:endParaRPr lang="en-US" sz="1100"/>
        </a:p>
      </dgm:t>
    </dgm:pt>
    <dgm:pt modelId="{07F81068-5AA7-49D8-A156-455D68667C49}" type="sibTrans" cxnId="{56532EB3-C882-48F3-B594-4645AF4C36B1}">
      <dgm:prSet/>
      <dgm:spPr/>
      <dgm:t>
        <a:bodyPr/>
        <a:lstStyle/>
        <a:p>
          <a:endParaRPr lang="en-US" sz="1100"/>
        </a:p>
      </dgm:t>
    </dgm:pt>
    <dgm:pt modelId="{01DFF271-6F62-4912-B671-0CC20E579D17}">
      <dgm:prSet phldrT="[Text]" custT="1"/>
      <dgm:spPr/>
      <dgm:t>
        <a:bodyPr/>
        <a:lstStyle/>
        <a:p>
          <a:endParaRPr lang="en-US" sz="1100"/>
        </a:p>
      </dgm:t>
    </dgm:pt>
    <dgm:pt modelId="{7FB12D4F-1E2E-4871-9B83-2561135BFFAA}" type="parTrans" cxnId="{C4981CEB-527D-4A77-BC4F-CB16103A92C2}">
      <dgm:prSet/>
      <dgm:spPr/>
      <dgm:t>
        <a:bodyPr/>
        <a:lstStyle/>
        <a:p>
          <a:endParaRPr lang="en-US" sz="1100"/>
        </a:p>
      </dgm:t>
    </dgm:pt>
    <dgm:pt modelId="{95F00A02-2148-4EDD-AAA7-29568FCFE673}" type="sibTrans" cxnId="{C4981CEB-527D-4A77-BC4F-CB16103A92C2}">
      <dgm:prSet/>
      <dgm:spPr/>
      <dgm:t>
        <a:bodyPr/>
        <a:lstStyle/>
        <a:p>
          <a:endParaRPr lang="en-US" sz="1100"/>
        </a:p>
      </dgm:t>
    </dgm:pt>
    <dgm:pt modelId="{59008EF3-4A8C-4E68-A8FE-F9366A1E1788}">
      <dgm:prSet phldrT="[Text]" custT="1"/>
      <dgm:spPr/>
      <dgm:t>
        <a:bodyPr/>
        <a:lstStyle/>
        <a:p>
          <a:endParaRPr lang="en-US" sz="1100"/>
        </a:p>
      </dgm:t>
    </dgm:pt>
    <dgm:pt modelId="{316C5FFE-24DC-480D-8206-135E23B47D03}" type="parTrans" cxnId="{52F67E8E-EE47-4707-A812-6691CF3BF918}">
      <dgm:prSet/>
      <dgm:spPr/>
      <dgm:t>
        <a:bodyPr/>
        <a:lstStyle/>
        <a:p>
          <a:endParaRPr lang="en-US" sz="1100"/>
        </a:p>
      </dgm:t>
    </dgm:pt>
    <dgm:pt modelId="{FDDBAA08-FB8E-4A4B-A45D-9E7975AB869A}" type="sibTrans" cxnId="{52F67E8E-EE47-4707-A812-6691CF3BF918}">
      <dgm:prSet/>
      <dgm:spPr/>
      <dgm:t>
        <a:bodyPr/>
        <a:lstStyle/>
        <a:p>
          <a:endParaRPr lang="en-US" sz="1100"/>
        </a:p>
      </dgm:t>
    </dgm:pt>
    <dgm:pt modelId="{E0600F8C-5A55-4EF2-A762-0B17FE61FE1A}">
      <dgm:prSet phldrT="[Text]" custT="1"/>
      <dgm:spPr/>
      <dgm:t>
        <a:bodyPr/>
        <a:lstStyle/>
        <a:p>
          <a:r>
            <a:rPr lang="en-US" sz="1100"/>
            <a:t>Maintenance</a:t>
          </a:r>
        </a:p>
      </dgm:t>
    </dgm:pt>
    <dgm:pt modelId="{2B4E5F04-8654-46E0-BA2C-5878C32FF5D1}" type="parTrans" cxnId="{80EF2117-8874-4E54-A936-1AC3CDCBC043}">
      <dgm:prSet/>
      <dgm:spPr/>
      <dgm:t>
        <a:bodyPr/>
        <a:lstStyle/>
        <a:p>
          <a:endParaRPr lang="en-US" sz="1100"/>
        </a:p>
      </dgm:t>
    </dgm:pt>
    <dgm:pt modelId="{0EB00482-1F9A-4AA9-9966-231AC12D9D1F}" type="sibTrans" cxnId="{80EF2117-8874-4E54-A936-1AC3CDCBC043}">
      <dgm:prSet/>
      <dgm:spPr/>
      <dgm:t>
        <a:bodyPr/>
        <a:lstStyle/>
        <a:p>
          <a:endParaRPr lang="en-US" sz="1100"/>
        </a:p>
      </dgm:t>
    </dgm:pt>
    <dgm:pt modelId="{1547B792-F011-4F5D-BA91-F53F787D5430}">
      <dgm:prSet custT="1"/>
      <dgm:spPr/>
      <dgm:t>
        <a:bodyPr/>
        <a:lstStyle/>
        <a:p>
          <a:r>
            <a:rPr lang="en-US" sz="1100"/>
            <a:t>Update-</a:t>
          </a:r>
          <a:r>
            <a:rPr lang="en-US" sz="1100" err="1"/>
            <a:t>AzDataCollectionRuleDceEndpoint</a:t>
          </a:r>
          <a:endParaRPr lang="en-US" sz="1100"/>
        </a:p>
      </dgm:t>
    </dgm:pt>
    <dgm:pt modelId="{B4188F33-33E7-4D46-B36C-8D58D46FB55E}" type="parTrans" cxnId="{EF4CCA1E-499E-4275-95B2-C15C5FDA37EF}">
      <dgm:prSet/>
      <dgm:spPr/>
      <dgm:t>
        <a:bodyPr/>
        <a:lstStyle/>
        <a:p>
          <a:endParaRPr lang="en-US" sz="1100"/>
        </a:p>
      </dgm:t>
    </dgm:pt>
    <dgm:pt modelId="{F7D162D9-3669-43B6-A81A-E34214A0DBC0}" type="sibTrans" cxnId="{EF4CCA1E-499E-4275-95B2-C15C5FDA37EF}">
      <dgm:prSet/>
      <dgm:spPr/>
      <dgm:t>
        <a:bodyPr/>
        <a:lstStyle/>
        <a:p>
          <a:endParaRPr lang="en-US" sz="1100"/>
        </a:p>
      </dgm:t>
    </dgm:pt>
    <dgm:pt modelId="{6FE6A1E4-382D-467C-8C5A-D8D494BEDD0B}">
      <dgm:prSet phldrT="[Text]" custT="1"/>
      <dgm:spPr/>
      <dgm:t>
        <a:bodyPr/>
        <a:lstStyle/>
        <a:p>
          <a:r>
            <a:rPr lang="en-US" sz="1100"/>
            <a:t>Support functions</a:t>
          </a:r>
        </a:p>
      </dgm:t>
    </dgm:pt>
    <dgm:pt modelId="{32AE1E9A-5CA4-480D-8BF5-40642A6F3F56}" type="parTrans" cxnId="{0A6E3080-2BE0-4C34-91CA-EE19DD673D43}">
      <dgm:prSet/>
      <dgm:spPr/>
      <dgm:t>
        <a:bodyPr/>
        <a:lstStyle/>
        <a:p>
          <a:endParaRPr lang="en-US" sz="1100"/>
        </a:p>
      </dgm:t>
    </dgm:pt>
    <dgm:pt modelId="{327AC7FA-2B20-4533-BDA8-B7E15E23617E}" type="sibTrans" cxnId="{0A6E3080-2BE0-4C34-91CA-EE19DD673D43}">
      <dgm:prSet/>
      <dgm:spPr/>
      <dgm:t>
        <a:bodyPr/>
        <a:lstStyle/>
        <a:p>
          <a:endParaRPr lang="en-US" sz="1100"/>
        </a:p>
      </dgm:t>
    </dgm:pt>
    <dgm:pt modelId="{F2158992-689E-48A7-AED5-CE8DB2841B20}" type="pres">
      <dgm:prSet presAssocID="{25742279-1EBF-49F2-8E71-3E9BF300BAD4}" presName="linearFlow" presStyleCnt="0">
        <dgm:presLayoutVars>
          <dgm:dir/>
          <dgm:animLvl val="lvl"/>
          <dgm:resizeHandles val="exact"/>
        </dgm:presLayoutVars>
      </dgm:prSet>
      <dgm:spPr/>
    </dgm:pt>
    <dgm:pt modelId="{F1B36AB9-6F6B-41CA-8F53-3D1C686E7C34}" type="pres">
      <dgm:prSet presAssocID="{6FE6A1E4-382D-467C-8C5A-D8D494BEDD0B}" presName="composite" presStyleCnt="0"/>
      <dgm:spPr/>
    </dgm:pt>
    <dgm:pt modelId="{F35026CA-CDF9-4B28-876B-0BE683C891F9}" type="pres">
      <dgm:prSet presAssocID="{6FE6A1E4-382D-467C-8C5A-D8D494BEDD0B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EC523870-2EAC-45B5-BB87-C81BFEB92E71}" type="pres">
      <dgm:prSet presAssocID="{6FE6A1E4-382D-467C-8C5A-D8D494BEDD0B}" presName="parSh" presStyleLbl="node1" presStyleIdx="0" presStyleCnt="1"/>
      <dgm:spPr/>
    </dgm:pt>
    <dgm:pt modelId="{83B8F8AF-1C08-4CA0-8BE6-441EE8895A4F}" type="pres">
      <dgm:prSet presAssocID="{6FE6A1E4-382D-467C-8C5A-D8D494BEDD0B}" presName="desTx" presStyleLbl="fgAcc1" presStyleIdx="0" presStyleCnt="1" custLinFactNeighborX="510" custLinFactNeighborY="238">
        <dgm:presLayoutVars>
          <dgm:bulletEnabled val="1"/>
        </dgm:presLayoutVars>
      </dgm:prSet>
      <dgm:spPr/>
    </dgm:pt>
  </dgm:ptLst>
  <dgm:cxnLst>
    <dgm:cxn modelId="{B034F808-1828-43BE-BA50-CBF817AA2C26}" srcId="{E0600F8C-5A55-4EF2-A762-0B17FE61FE1A}" destId="{6987BDE3-E7C0-4EE6-85E3-B47B82108A98}" srcOrd="2" destOrd="0" parTransId="{011E9593-5BED-4CDF-9D2A-E2182C658740}" sibTransId="{7F4C4588-B9C0-46DA-B5BF-6FF4135A18F4}"/>
    <dgm:cxn modelId="{4A9A1D10-250F-4F0B-B727-6B18D48B1BAA}" srcId="{6A26F8BF-F6AB-4A8B-A32F-F4459B8A35DB}" destId="{A1746E25-24F9-481B-8A86-09A5CD51D3E5}" srcOrd="0" destOrd="0" parTransId="{DF3F08C2-AA1C-45B5-A8C8-A978466D40D4}" sibTransId="{84020243-218C-4478-B950-E1430558743B}"/>
    <dgm:cxn modelId="{212C9C13-8986-45F7-AAD3-EDDCF79983E3}" type="presOf" srcId="{01DFF271-6F62-4912-B671-0CC20E579D17}" destId="{83B8F8AF-1C08-4CA0-8BE6-441EE8895A4F}" srcOrd="0" destOrd="8" presId="urn:microsoft.com/office/officeart/2005/8/layout/process3"/>
    <dgm:cxn modelId="{80EF2117-8874-4E54-A936-1AC3CDCBC043}" srcId="{6FE6A1E4-382D-467C-8C5A-D8D494BEDD0B}" destId="{E0600F8C-5A55-4EF2-A762-0B17FE61FE1A}" srcOrd="6" destOrd="0" parTransId="{2B4E5F04-8654-46E0-BA2C-5878C32FF5D1}" sibTransId="{0EB00482-1F9A-4AA9-9966-231AC12D9D1F}"/>
    <dgm:cxn modelId="{D9CD9A18-0C93-4D51-B5AF-585B191A53DC}" srcId="{6A26F8BF-F6AB-4A8B-A32F-F4459B8A35DB}" destId="{87DA6670-2015-42CB-B37F-145B08B3ACF5}" srcOrd="2" destOrd="0" parTransId="{15E17FC1-425B-46C8-A387-41F7F178A122}" sibTransId="{9D5528F4-D5B1-458A-8D7C-256CD23C0C52}"/>
    <dgm:cxn modelId="{7922B01D-CC10-4F56-B38B-46FF6FA625B0}" type="presOf" srcId="{D08E9EFC-29A9-4539-BAD0-2E3F119CD682}" destId="{83B8F8AF-1C08-4CA0-8BE6-441EE8895A4F}" srcOrd="0" destOrd="2" presId="urn:microsoft.com/office/officeart/2005/8/layout/process3"/>
    <dgm:cxn modelId="{EF4CCA1E-499E-4275-95B2-C15C5FDA37EF}" srcId="{E0600F8C-5A55-4EF2-A762-0B17FE61FE1A}" destId="{1547B792-F011-4F5D-BA91-F53F787D5430}" srcOrd="0" destOrd="0" parTransId="{B4188F33-33E7-4D46-B36C-8D58D46FB55E}" sibTransId="{F7D162D9-3669-43B6-A81A-E34214A0DBC0}"/>
    <dgm:cxn modelId="{595F9620-A121-4DD3-85DF-38A37ABE36CD}" srcId="{4BC96AF7-DCDC-4D15-8362-E93557F6928A}" destId="{447478F3-9E24-4D37-89BA-5A437E2E0ADA}" srcOrd="0" destOrd="0" parTransId="{D56995C4-40B7-4269-AB75-A2E722ECE2D9}" sibTransId="{8F310398-2E8D-4FA0-8CB3-64E03E719CBD}"/>
    <dgm:cxn modelId="{09A60B2A-4B9B-49C2-A892-FC43CA4A2345}" type="presOf" srcId="{A685F914-BF15-4C90-8083-B79039C05C77}" destId="{83B8F8AF-1C08-4CA0-8BE6-441EE8895A4F}" srcOrd="0" destOrd="1" presId="urn:microsoft.com/office/officeart/2005/8/layout/process3"/>
    <dgm:cxn modelId="{4D862B2A-9F3E-454F-893B-59476770BC56}" srcId="{6FE6A1E4-382D-467C-8C5A-D8D494BEDD0B}" destId="{895A9C22-1CEF-4E35-BBE9-2C174C86D00D}" srcOrd="1" destOrd="0" parTransId="{03B00FC1-0215-4978-9203-9EBCE40E1D66}" sibTransId="{767E856B-B9F6-4483-8B25-15250204D14C}"/>
    <dgm:cxn modelId="{DCA2625B-09AB-4070-8647-434A1F5FB028}" type="presOf" srcId="{E0600F8C-5A55-4EF2-A762-0B17FE61FE1A}" destId="{83B8F8AF-1C08-4CA0-8BE6-441EE8895A4F}" srcOrd="0" destOrd="12" presId="urn:microsoft.com/office/officeart/2005/8/layout/process3"/>
    <dgm:cxn modelId="{4FA29C5D-9295-4F9F-BEE7-64A3D51E8C74}" type="presOf" srcId="{1547B792-F011-4F5D-BA91-F53F787D5430}" destId="{83B8F8AF-1C08-4CA0-8BE6-441EE8895A4F}" srcOrd="0" destOrd="13" presId="urn:microsoft.com/office/officeart/2005/8/layout/process3"/>
    <dgm:cxn modelId="{4DFE8F42-75AE-4EC2-B3C6-4D23F830C69C}" type="presOf" srcId="{4BC96AF7-DCDC-4D15-8362-E93557F6928A}" destId="{83B8F8AF-1C08-4CA0-8BE6-441EE8895A4F}" srcOrd="0" destOrd="9" presId="urn:microsoft.com/office/officeart/2005/8/layout/process3"/>
    <dgm:cxn modelId="{01951D44-CD73-47AE-AA02-E2EF697879C9}" type="presOf" srcId="{6987BDE3-E7C0-4EE6-85E3-B47B82108A98}" destId="{83B8F8AF-1C08-4CA0-8BE6-441EE8895A4F}" srcOrd="0" destOrd="15" presId="urn:microsoft.com/office/officeart/2005/8/layout/process3"/>
    <dgm:cxn modelId="{C6E10C46-6ECC-441C-9864-546D38F16A2A}" srcId="{379403BD-BE59-408C-B40F-E1648B3AB528}" destId="{D08E9EFC-29A9-4539-BAD0-2E3F119CD682}" srcOrd="1" destOrd="0" parTransId="{B621D125-B0F1-4598-9BE6-24AD5158B070}" sibTransId="{EF4F8D57-A82B-41FA-A175-C8A4843AB99B}"/>
    <dgm:cxn modelId="{8F125746-7300-439D-9FC3-3A4613ED5BC1}" type="presOf" srcId="{6FE6A1E4-382D-467C-8C5A-D8D494BEDD0B}" destId="{EC523870-2EAC-45B5-BB87-C81BFEB92E71}" srcOrd="1" destOrd="0" presId="urn:microsoft.com/office/officeart/2005/8/layout/process3"/>
    <dgm:cxn modelId="{B183B06E-49A7-49AB-9E74-6E5C136636D5}" srcId="{E0600F8C-5A55-4EF2-A762-0B17FE61FE1A}" destId="{C63D96FA-4463-4754-9DD1-8B1BB9F1786C}" srcOrd="1" destOrd="0" parTransId="{D5EF695A-F242-4F8D-AEE9-9395436EC3BC}" sibTransId="{9085CC65-111A-47E1-A008-1F2A3C7CBCEB}"/>
    <dgm:cxn modelId="{9A01A454-4784-4ABB-B8EE-50C6D46D60AE}" type="presOf" srcId="{C63D96FA-4463-4754-9DD1-8B1BB9F1786C}" destId="{83B8F8AF-1C08-4CA0-8BE6-441EE8895A4F}" srcOrd="0" destOrd="14" presId="urn:microsoft.com/office/officeart/2005/8/layout/process3"/>
    <dgm:cxn modelId="{3CC04175-4D43-49A8-9D76-2846EB1C0892}" srcId="{379403BD-BE59-408C-B40F-E1648B3AB528}" destId="{A685F914-BF15-4C90-8083-B79039C05C77}" srcOrd="0" destOrd="0" parTransId="{DFC3A789-2882-49EA-91EA-C194880FAAAC}" sibTransId="{6D60CACB-07D9-4D5B-A12F-0D1CCC9D55DD}"/>
    <dgm:cxn modelId="{98D56076-9D6C-4655-BB4C-8A0880C9F454}" type="presOf" srcId="{37F9B046-B804-47CE-8C9D-812986B2B6EF}" destId="{83B8F8AF-1C08-4CA0-8BE6-441EE8895A4F}" srcOrd="0" destOrd="6" presId="urn:microsoft.com/office/officeart/2005/8/layout/process3"/>
    <dgm:cxn modelId="{0A6E3080-2BE0-4C34-91CA-EE19DD673D43}" srcId="{25742279-1EBF-49F2-8E71-3E9BF300BAD4}" destId="{6FE6A1E4-382D-467C-8C5A-D8D494BEDD0B}" srcOrd="0" destOrd="0" parTransId="{32AE1E9A-5CA4-480D-8BF5-40642A6F3F56}" sibTransId="{327AC7FA-2B20-4533-BDA8-B7E15E23617E}"/>
    <dgm:cxn modelId="{52F67E8E-EE47-4707-A812-6691CF3BF918}" srcId="{6FE6A1E4-382D-467C-8C5A-D8D494BEDD0B}" destId="{59008EF3-4A8C-4E68-A8FE-F9366A1E1788}" srcOrd="5" destOrd="0" parTransId="{316C5FFE-24DC-480D-8206-135E23B47D03}" sibTransId="{FDDBAA08-FB8E-4A4B-A45D-9E7975AB869A}"/>
    <dgm:cxn modelId="{19892D97-003E-47E5-A6A8-5DADF0EBA7AC}" srcId="{6FE6A1E4-382D-467C-8C5A-D8D494BEDD0B}" destId="{6A26F8BF-F6AB-4A8B-A32F-F4459B8A35DB}" srcOrd="2" destOrd="0" parTransId="{E32A91FC-54A1-4D47-A1EC-C873362E56E5}" sibTransId="{D10013DC-F730-41B1-A387-AA3070B88D0E}"/>
    <dgm:cxn modelId="{83B2EF97-C394-43BF-B7B2-8047C2C73D80}" type="presOf" srcId="{A1746E25-24F9-481B-8A86-09A5CD51D3E5}" destId="{83B8F8AF-1C08-4CA0-8BE6-441EE8895A4F}" srcOrd="0" destOrd="5" presId="urn:microsoft.com/office/officeart/2005/8/layout/process3"/>
    <dgm:cxn modelId="{D52A6999-0017-4B4B-9FC7-349AFDA60084}" type="presOf" srcId="{6FE6A1E4-382D-467C-8C5A-D8D494BEDD0B}" destId="{F35026CA-CDF9-4B28-876B-0BE683C891F9}" srcOrd="0" destOrd="0" presId="urn:microsoft.com/office/officeart/2005/8/layout/process3"/>
    <dgm:cxn modelId="{90301C9A-489B-4922-BD01-4624AC8118A9}" type="presOf" srcId="{25742279-1EBF-49F2-8E71-3E9BF300BAD4}" destId="{F2158992-689E-48A7-AED5-CE8DB2841B20}" srcOrd="0" destOrd="0" presId="urn:microsoft.com/office/officeart/2005/8/layout/process3"/>
    <dgm:cxn modelId="{9D8DF5A5-E005-4BC0-A6F2-FE283B7D5D8B}" type="presOf" srcId="{447478F3-9E24-4D37-89BA-5A437E2E0ADA}" destId="{83B8F8AF-1C08-4CA0-8BE6-441EE8895A4F}" srcOrd="0" destOrd="10" presId="urn:microsoft.com/office/officeart/2005/8/layout/process3"/>
    <dgm:cxn modelId="{56532EB3-C882-48F3-B594-4645AF4C36B1}" srcId="{6FE6A1E4-382D-467C-8C5A-D8D494BEDD0B}" destId="{4BC96AF7-DCDC-4D15-8362-E93557F6928A}" srcOrd="4" destOrd="0" parTransId="{D3F7020B-B5C2-4464-B4F5-D7A1B70BB816}" sibTransId="{07F81068-5AA7-49D8-A156-455D68667C49}"/>
    <dgm:cxn modelId="{56BE2AB5-38B5-4FA5-AED7-C166DDD56755}" type="presOf" srcId="{87DA6670-2015-42CB-B37F-145B08B3ACF5}" destId="{83B8F8AF-1C08-4CA0-8BE6-441EE8895A4F}" srcOrd="0" destOrd="7" presId="urn:microsoft.com/office/officeart/2005/8/layout/process3"/>
    <dgm:cxn modelId="{68A9B8CC-94E9-436C-B999-5B88EFFBD7A6}" type="presOf" srcId="{6A26F8BF-F6AB-4A8B-A32F-F4459B8A35DB}" destId="{83B8F8AF-1C08-4CA0-8BE6-441EE8895A4F}" srcOrd="0" destOrd="4" presId="urn:microsoft.com/office/officeart/2005/8/layout/process3"/>
    <dgm:cxn modelId="{8AEAFACE-0D17-4FBE-8CCE-0AD5783BCEE5}" srcId="{6FE6A1E4-382D-467C-8C5A-D8D494BEDD0B}" destId="{379403BD-BE59-408C-B40F-E1648B3AB528}" srcOrd="0" destOrd="0" parTransId="{124458A5-1BBD-4FA4-A454-3A525F114546}" sibTransId="{48C4A8D8-D3D7-4E66-AA65-57985ED0A953}"/>
    <dgm:cxn modelId="{87AB99D7-E996-4D6C-A891-D42F147195D9}" type="presOf" srcId="{895A9C22-1CEF-4E35-BBE9-2C174C86D00D}" destId="{83B8F8AF-1C08-4CA0-8BE6-441EE8895A4F}" srcOrd="0" destOrd="3" presId="urn:microsoft.com/office/officeart/2005/8/layout/process3"/>
    <dgm:cxn modelId="{E441B6D8-C741-4C39-B3AC-FDAD8EAB324A}" type="presOf" srcId="{379403BD-BE59-408C-B40F-E1648B3AB528}" destId="{83B8F8AF-1C08-4CA0-8BE6-441EE8895A4F}" srcOrd="0" destOrd="0" presId="urn:microsoft.com/office/officeart/2005/8/layout/process3"/>
    <dgm:cxn modelId="{3595ABE5-42C7-4A6B-93C4-9BE8B34D378F}" srcId="{6A26F8BF-F6AB-4A8B-A32F-F4459B8A35DB}" destId="{37F9B046-B804-47CE-8C9D-812986B2B6EF}" srcOrd="1" destOrd="0" parTransId="{9CA8D22F-5799-49D2-9F1C-AB92DD0FD118}" sibTransId="{E044E0B9-955F-4CA9-9A3B-36CC37B9EB48}"/>
    <dgm:cxn modelId="{C4981CEB-527D-4A77-BC4F-CB16103A92C2}" srcId="{6FE6A1E4-382D-467C-8C5A-D8D494BEDD0B}" destId="{01DFF271-6F62-4912-B671-0CC20E579D17}" srcOrd="3" destOrd="0" parTransId="{7FB12D4F-1E2E-4871-9B83-2561135BFFAA}" sibTransId="{95F00A02-2148-4EDD-AAA7-29568FCFE673}"/>
    <dgm:cxn modelId="{2A8E6CFC-DAD5-4707-8EF4-13FC1C3ED1E1}" type="presOf" srcId="{59008EF3-4A8C-4E68-A8FE-F9366A1E1788}" destId="{83B8F8AF-1C08-4CA0-8BE6-441EE8895A4F}" srcOrd="0" destOrd="11" presId="urn:microsoft.com/office/officeart/2005/8/layout/process3"/>
    <dgm:cxn modelId="{2705E468-426B-450C-9FAF-EFBC4F5493DE}" type="presParOf" srcId="{F2158992-689E-48A7-AED5-CE8DB2841B20}" destId="{F1B36AB9-6F6B-41CA-8F53-3D1C686E7C34}" srcOrd="0" destOrd="0" presId="urn:microsoft.com/office/officeart/2005/8/layout/process3"/>
    <dgm:cxn modelId="{2B3622ED-093B-471E-BC4D-67C0468D2FE8}" type="presParOf" srcId="{F1B36AB9-6F6B-41CA-8F53-3D1C686E7C34}" destId="{F35026CA-CDF9-4B28-876B-0BE683C891F9}" srcOrd="0" destOrd="0" presId="urn:microsoft.com/office/officeart/2005/8/layout/process3"/>
    <dgm:cxn modelId="{35375F65-0A08-4A57-BAF0-AD6C4E51EFC7}" type="presParOf" srcId="{F1B36AB9-6F6B-41CA-8F53-3D1C686E7C34}" destId="{EC523870-2EAC-45B5-BB87-C81BFEB92E71}" srcOrd="1" destOrd="0" presId="urn:microsoft.com/office/officeart/2005/8/layout/process3"/>
    <dgm:cxn modelId="{98921540-2316-47D3-855C-A14B990BB80B}" type="presParOf" srcId="{F1B36AB9-6F6B-41CA-8F53-3D1C686E7C34}" destId="{83B8F8AF-1C08-4CA0-8BE6-441EE8895A4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3C2ED-D628-47A9-AC7F-5E99A9D6773A}">
      <dsp:nvSpPr>
        <dsp:cNvPr id="0" name=""/>
        <dsp:cNvSpPr/>
      </dsp:nvSpPr>
      <dsp:spPr>
        <a:xfrm>
          <a:off x="0" y="123283"/>
          <a:ext cx="2150161" cy="47370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+mn-lt"/>
            </a:rPr>
            <a:t>Data Source/In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WMI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CIM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REST APIs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CSV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JSON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XML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Powershell cmdlets – get-</a:t>
          </a:r>
          <a:r>
            <a:rPr lang="en-US" sz="1200" kern="1200" err="1"/>
            <a:t>mppreference</a:t>
          </a:r>
          <a:endParaRPr lang="en-US" sz="12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Registry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Files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Integration HR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Security-portal (Advanced Hunting)- REST API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Logfiles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SQL performance counters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err="1"/>
            <a:t>Databaser</a:t>
          </a:r>
          <a:endParaRPr lang="en-US" sz="12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Defender for Endpoint (</a:t>
          </a:r>
          <a:r>
            <a:rPr lang="en-US" sz="1200" kern="1200" err="1"/>
            <a:t>MDE</a:t>
          </a:r>
          <a:r>
            <a:rPr lang="en-US" sz="1200" kern="1200"/>
            <a:t>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..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..</a:t>
          </a:r>
          <a:endParaRPr lang="en-US" sz="1200" kern="1200">
            <a:latin typeface="+mn-lt"/>
          </a:endParaRPr>
        </a:p>
      </dsp:txBody>
      <dsp:txXfrm>
        <a:off x="62976" y="186259"/>
        <a:ext cx="2024209" cy="4611122"/>
      </dsp:txXfrm>
    </dsp:sp>
    <dsp:sp modelId="{0D42FC4C-F379-4A69-B042-378C5FBF5389}">
      <dsp:nvSpPr>
        <dsp:cNvPr id="0" name=""/>
        <dsp:cNvSpPr/>
      </dsp:nvSpPr>
      <dsp:spPr>
        <a:xfrm rot="29921">
          <a:off x="2366398" y="2238435"/>
          <a:ext cx="458458" cy="533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2366401" y="2344484"/>
        <a:ext cx="320921" cy="319944"/>
      </dsp:txXfrm>
    </dsp:sp>
    <dsp:sp modelId="{3AC557AD-4FD9-40D5-B31C-7A1F93BFD172}">
      <dsp:nvSpPr>
        <dsp:cNvPr id="0" name=""/>
        <dsp:cNvSpPr/>
      </dsp:nvSpPr>
      <dsp:spPr>
        <a:xfrm>
          <a:off x="3015144" y="149526"/>
          <a:ext cx="2150161" cy="47370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Collection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Pending Windows Updates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Members Local Admins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Bitlocker config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Window firewall settings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Hardware Serial Number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OS Last Restart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..</a:t>
          </a:r>
          <a:endParaRPr lang="en-US" sz="1200" kern="1200">
            <a:latin typeface="+mn-lt"/>
          </a:endParaRPr>
        </a:p>
      </dsp:txBody>
      <dsp:txXfrm>
        <a:off x="3078120" y="212502"/>
        <a:ext cx="2024209" cy="4611122"/>
      </dsp:txXfrm>
    </dsp:sp>
    <dsp:sp modelId="{E0ED65E0-A1C8-4E4A-907F-3470F77346C3}">
      <dsp:nvSpPr>
        <dsp:cNvPr id="0" name=""/>
        <dsp:cNvSpPr/>
      </dsp:nvSpPr>
      <dsp:spPr>
        <a:xfrm>
          <a:off x="5380321" y="2251443"/>
          <a:ext cx="455834" cy="533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5380321" y="2358091"/>
        <a:ext cx="319084" cy="319944"/>
      </dsp:txXfrm>
    </dsp:sp>
    <dsp:sp modelId="{8CE63987-0FBA-4AFB-B53E-EA9DE32B2BF6}">
      <dsp:nvSpPr>
        <dsp:cNvPr id="0" name=""/>
        <dsp:cNvSpPr/>
      </dsp:nvSpPr>
      <dsp:spPr>
        <a:xfrm>
          <a:off x="6025370" y="149526"/>
          <a:ext cx="2150161" cy="47370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Desired State Dashboards (KPIs)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Computers with wrong/missing Bitlocker config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Computers with pending updates released more than 40 days ago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Unexpected shutdowns during last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Incomplete Office update channel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Incompliant Real Protection antivirus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Computer not refreshing Group Policies during last 7 days</a:t>
          </a:r>
          <a:endParaRPr lang="en-US" sz="1000" b="0" kern="1200">
            <a:latin typeface="+mn-lt"/>
          </a:endParaRPr>
        </a:p>
      </dsp:txBody>
      <dsp:txXfrm>
        <a:off x="6088346" y="212502"/>
        <a:ext cx="2024209" cy="4611122"/>
      </dsp:txXfrm>
    </dsp:sp>
    <dsp:sp modelId="{C206432A-FF26-4F12-B811-8AD666F90326}">
      <dsp:nvSpPr>
        <dsp:cNvPr id="0" name=""/>
        <dsp:cNvSpPr/>
      </dsp:nvSpPr>
      <dsp:spPr>
        <a:xfrm>
          <a:off x="8390548" y="2251443"/>
          <a:ext cx="455834" cy="533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8390548" y="2358091"/>
        <a:ext cx="319084" cy="319944"/>
      </dsp:txXfrm>
    </dsp:sp>
    <dsp:sp modelId="{37A04D1F-8D39-461F-A881-F22B838B8C6B}">
      <dsp:nvSpPr>
        <dsp:cNvPr id="0" name=""/>
        <dsp:cNvSpPr/>
      </dsp:nvSpPr>
      <dsp:spPr>
        <a:xfrm>
          <a:off x="9035596" y="149526"/>
          <a:ext cx="2150161" cy="47370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+mn-lt"/>
            </a:rPr>
            <a:t>Advanced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latin typeface="+mn-lt"/>
            </a:rPr>
            <a:t>Alerts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latin typeface="+mn-lt"/>
            </a:rPr>
            <a:t>Integrations</a:t>
          </a:r>
        </a:p>
      </dsp:txBody>
      <dsp:txXfrm>
        <a:off x="9098572" y="212502"/>
        <a:ext cx="2024209" cy="4611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3C2ED-D628-47A9-AC7F-5E99A9D6773A}">
      <dsp:nvSpPr>
        <dsp:cNvPr id="0" name=""/>
        <dsp:cNvSpPr/>
      </dsp:nvSpPr>
      <dsp:spPr>
        <a:xfrm>
          <a:off x="5589" y="0"/>
          <a:ext cx="1732748" cy="48522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Data In (“AnyConnector”)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WMI, CIM, REST API, DBs, CSV, JSON, XML, etc.</a:t>
          </a:r>
        </a:p>
      </dsp:txBody>
      <dsp:txXfrm>
        <a:off x="56339" y="50750"/>
        <a:ext cx="1631248" cy="4750766"/>
      </dsp:txXfrm>
    </dsp:sp>
    <dsp:sp modelId="{0D42FC4C-F379-4A69-B042-378C5FBF5389}">
      <dsp:nvSpPr>
        <dsp:cNvPr id="0" name=""/>
        <dsp:cNvSpPr/>
      </dsp:nvSpPr>
      <dsp:spPr>
        <a:xfrm>
          <a:off x="1911612" y="2211272"/>
          <a:ext cx="367342" cy="429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1911612" y="2297216"/>
        <a:ext cx="257139" cy="257833"/>
      </dsp:txXfrm>
    </dsp:sp>
    <dsp:sp modelId="{3AC557AD-4FD9-40D5-B31C-7A1F93BFD172}">
      <dsp:nvSpPr>
        <dsp:cNvPr id="0" name=""/>
        <dsp:cNvSpPr/>
      </dsp:nvSpPr>
      <dsp:spPr>
        <a:xfrm>
          <a:off x="2431437" y="0"/>
          <a:ext cx="1732748" cy="48522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Data Manipulate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remove data from the source object, if there are </a:t>
          </a:r>
          <a:r>
            <a:rPr lang="en-US" sz="1000" b="0" i="0" kern="1200" err="1">
              <a:effectLst/>
              <a:latin typeface="+mn-lt"/>
            </a:rPr>
            <a:t>colums</a:t>
          </a:r>
          <a:r>
            <a:rPr lang="en-US" sz="1000" b="0" i="0" kern="1200">
              <a:effectLst/>
              <a:latin typeface="+mn-lt"/>
            </a:rPr>
            <a:t> of data you don't want to send</a:t>
          </a:r>
          <a:endParaRPr lang="en-US" sz="100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convert source objects based on CIM or PS objects into PSCustomObjects/array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i="0" kern="1200">
            <a:solidFill>
              <a:schemeClr val="bg1"/>
            </a:solidFill>
            <a:effectLst/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add relevant information to each record like UserLoggedOn, Computer, CollectionTime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2482187" y="50750"/>
        <a:ext cx="1631248" cy="4750766"/>
      </dsp:txXfrm>
    </dsp:sp>
    <dsp:sp modelId="{E0ED65E0-A1C8-4E4A-907F-3470F77346C3}">
      <dsp:nvSpPr>
        <dsp:cNvPr id="0" name=""/>
        <dsp:cNvSpPr/>
      </dsp:nvSpPr>
      <dsp:spPr>
        <a:xfrm>
          <a:off x="4337460" y="2211272"/>
          <a:ext cx="367342" cy="429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4337460" y="2297216"/>
        <a:ext cx="257139" cy="257833"/>
      </dsp:txXfrm>
    </dsp:sp>
    <dsp:sp modelId="{8CE63987-0FBA-4AFB-B53E-EA9DE32B2BF6}">
      <dsp:nvSpPr>
        <dsp:cNvPr id="0" name=""/>
        <dsp:cNvSpPr/>
      </dsp:nvSpPr>
      <dsp:spPr>
        <a:xfrm>
          <a:off x="4857284" y="0"/>
          <a:ext cx="1732748" cy="48522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0" i="0" kern="1200">
              <a:effectLst/>
              <a:latin typeface="+mn-lt"/>
            </a:rPr>
            <a:t>Table/DCR/Schema/ Transformation management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>
              <a:latin typeface="+mn-lt"/>
            </a:rPr>
            <a:t>SchemaMode = Merge &amp; Overwrite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SchemaMode = Overwrite</a:t>
          </a:r>
          <a:endParaRPr lang="en-US" sz="1000" b="0" kern="1200">
            <a:latin typeface="+mn-lt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create/update the DCRs and tables automatically - based on the source object schema</a:t>
          </a:r>
          <a:endParaRPr lang="en-US" sz="1000" b="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SchemaMode = Merge</a:t>
          </a:r>
          <a:endParaRPr lang="en-US" sz="1000" b="0" kern="1200">
            <a:latin typeface="+mn-lt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create/update the tables automatically - based on the source object schema (add new properties to existing). </a:t>
          </a:r>
          <a:endParaRPr lang="en-US" sz="1000" b="0" kern="1200">
            <a:latin typeface="+mn-lt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create/update DCR based on table schema</a:t>
          </a:r>
          <a:endParaRPr lang="en-US" sz="1000" b="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i="0" kern="1200">
            <a:solidFill>
              <a:schemeClr val="bg1"/>
            </a:solidFill>
            <a:effectLst/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validate the schema for naming convention issues. If exist found, it will mitigate the issues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i="0" kern="1200">
            <a:solidFill>
              <a:schemeClr val="bg1"/>
            </a:solidFill>
            <a:effectLst/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auto-fix if something goes wrong with a DCR or table (DELETE/PUT)</a:t>
          </a:r>
        </a:p>
      </dsp:txBody>
      <dsp:txXfrm>
        <a:off x="4908034" y="50750"/>
        <a:ext cx="1631248" cy="4750766"/>
      </dsp:txXfrm>
    </dsp:sp>
    <dsp:sp modelId="{0F2FFD47-653D-407F-9359-C40D69795F82}">
      <dsp:nvSpPr>
        <dsp:cNvPr id="0" name=""/>
        <dsp:cNvSpPr/>
      </dsp:nvSpPr>
      <dsp:spPr>
        <a:xfrm>
          <a:off x="6763307" y="2211272"/>
          <a:ext cx="367342" cy="429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6763307" y="2297216"/>
        <a:ext cx="257139" cy="257833"/>
      </dsp:txXfrm>
    </dsp:sp>
    <dsp:sp modelId="{8A958CA3-F434-4C43-BEEA-521D069071C7}">
      <dsp:nvSpPr>
        <dsp:cNvPr id="0" name=""/>
        <dsp:cNvSpPr/>
      </dsp:nvSpPr>
      <dsp:spPr>
        <a:xfrm>
          <a:off x="7283132" y="0"/>
          <a:ext cx="1732748" cy="48522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Data Upload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Upload data to LA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Automatic calculation of batches (json size)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Can be overwritten by batchAmount &lt;number&gt;</a:t>
          </a:r>
        </a:p>
      </dsp:txBody>
      <dsp:txXfrm>
        <a:off x="7333882" y="50750"/>
        <a:ext cx="1631248" cy="4750766"/>
      </dsp:txXfrm>
    </dsp:sp>
    <dsp:sp modelId="{00C024A7-99DF-425C-9CCB-B50B40CD35B3}">
      <dsp:nvSpPr>
        <dsp:cNvPr id="0" name=""/>
        <dsp:cNvSpPr/>
      </dsp:nvSpPr>
      <dsp:spPr>
        <a:xfrm>
          <a:off x="9189155" y="2211272"/>
          <a:ext cx="367342" cy="429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9189155" y="2297216"/>
        <a:ext cx="257139" cy="257833"/>
      </dsp:txXfrm>
    </dsp:sp>
    <dsp:sp modelId="{AEB4BFC2-14CC-4581-9A14-FB215A40DB08}">
      <dsp:nvSpPr>
        <dsp:cNvPr id="0" name=""/>
        <dsp:cNvSpPr/>
      </dsp:nvSpPr>
      <dsp:spPr>
        <a:xfrm>
          <a:off x="9708980" y="0"/>
          <a:ext cx="1732748" cy="485226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Support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Security (token REST)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List DCRs/DCEs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Maintenance (delete)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Transformations (GET, UPDATE, RESET)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9759730" y="50750"/>
        <a:ext cx="1631248" cy="4750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4799B-E898-41E1-9E65-8D49E04433C8}">
      <dsp:nvSpPr>
        <dsp:cNvPr id="0" name=""/>
        <dsp:cNvSpPr/>
      </dsp:nvSpPr>
      <dsp:spPr>
        <a:xfrm>
          <a:off x="100437" y="-402996"/>
          <a:ext cx="2014984" cy="120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</a:rPr>
            <a:t>Data Manipulate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</a:endParaRPr>
        </a:p>
      </dsp:txBody>
      <dsp:txXfrm>
        <a:off x="100437" y="-402996"/>
        <a:ext cx="2014984" cy="805993"/>
      </dsp:txXfrm>
    </dsp:sp>
    <dsp:sp modelId="{D4765E7F-D042-4149-9ADC-DCD2C7063FCC}">
      <dsp:nvSpPr>
        <dsp:cNvPr id="0" name=""/>
        <dsp:cNvSpPr/>
      </dsp:nvSpPr>
      <dsp:spPr>
        <a:xfrm>
          <a:off x="11080" y="402996"/>
          <a:ext cx="3017640" cy="388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1 (get schema of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Get-</a:t>
          </a:r>
          <a:r>
            <a:rPr lang="en-US" sz="1100" b="0" kern="1200" err="1">
              <a:latin typeface="+mn-lt"/>
            </a:rPr>
            <a:t>ObjectSchemaAsArray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2 (convert structure)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Convert-</a:t>
          </a:r>
          <a:r>
            <a:rPr lang="en-US" sz="1100" kern="1200" err="1">
              <a:latin typeface="+mn-lt"/>
            </a:rPr>
            <a:t>CimArrayToObjectFixStructure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Convert-</a:t>
          </a:r>
          <a:r>
            <a:rPr lang="en-US" sz="1100" kern="1200" err="1">
              <a:latin typeface="+mn-lt"/>
            </a:rPr>
            <a:t>PSArrayToObjectFixStructure</a:t>
          </a: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3 (remove </a:t>
          </a:r>
          <a:r>
            <a:rPr lang="en-US" sz="1100" kern="1200" err="1">
              <a:latin typeface="+mn-lt"/>
            </a:rPr>
            <a:t>unessary</a:t>
          </a:r>
          <a:r>
            <a:rPr lang="en-US" sz="1100" kern="1200">
              <a:latin typeface="+mn-lt"/>
            </a:rPr>
            <a:t>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Filter-</a:t>
          </a:r>
          <a:r>
            <a:rPr lang="en-US" sz="1100" kern="1200" err="1">
              <a:latin typeface="+mn-lt"/>
            </a:rPr>
            <a:t>ObjectExcludeProperty</a:t>
          </a: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4 (add more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Add-</a:t>
          </a:r>
          <a:r>
            <a:rPr lang="en-US" sz="1100" kern="1200" err="1">
              <a:latin typeface="+mn-lt"/>
            </a:rPr>
            <a:t>CollectionTimeToAllEntriesInArray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Add-</a:t>
          </a:r>
          <a:r>
            <a:rPr lang="en-US" sz="1100" kern="1200" err="1">
              <a:latin typeface="+mn-lt"/>
            </a:rPr>
            <a:t>ColumnDataToAllEntriesInArray</a:t>
          </a: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5 (validate/fix naming)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>
              <a:latin typeface="+mn-lt"/>
            </a:rPr>
            <a:t>ValidateFix-AzLogAnalyticsTableSchemaColumnNames</a:t>
          </a: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6 (align data structure)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Build-</a:t>
          </a:r>
          <a:r>
            <a:rPr lang="en-US" sz="1100" kern="1200" err="1">
              <a:latin typeface="+mn-lt"/>
            </a:rPr>
            <a:t>DataArrayToAlignWithSchema</a:t>
          </a:r>
          <a:endParaRPr lang="en-US" sz="1100" kern="1200">
            <a:latin typeface="+mn-lt"/>
          </a:endParaRPr>
        </a:p>
      </dsp:txBody>
      <dsp:txXfrm>
        <a:off x="99464" y="491380"/>
        <a:ext cx="2840872" cy="3709432"/>
      </dsp:txXfrm>
    </dsp:sp>
    <dsp:sp modelId="{C8F1684A-1231-4E98-AB7D-A18290391901}">
      <dsp:nvSpPr>
        <dsp:cNvPr id="0" name=""/>
        <dsp:cNvSpPr/>
      </dsp:nvSpPr>
      <dsp:spPr>
        <a:xfrm>
          <a:off x="2638645" y="-250591"/>
          <a:ext cx="1109232" cy="501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latin typeface="+mn-lt"/>
          </a:endParaRPr>
        </a:p>
      </dsp:txBody>
      <dsp:txXfrm>
        <a:off x="2638645" y="-150355"/>
        <a:ext cx="958877" cy="300710"/>
      </dsp:txXfrm>
    </dsp:sp>
    <dsp:sp modelId="{C6D60C45-2391-4544-AC22-234192CDED6C}">
      <dsp:nvSpPr>
        <dsp:cNvPr id="0" name=""/>
        <dsp:cNvSpPr/>
      </dsp:nvSpPr>
      <dsp:spPr>
        <a:xfrm>
          <a:off x="4208314" y="-402996"/>
          <a:ext cx="2014984" cy="120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0" i="0" kern="1200" err="1">
              <a:effectLst/>
              <a:latin typeface="+mn-lt"/>
            </a:rPr>
            <a:t>Table</a:t>
          </a:r>
          <a:r>
            <a:rPr lang="da-DK" sz="1400" b="0" i="0" kern="1200">
              <a:effectLst/>
              <a:latin typeface="+mn-lt"/>
            </a:rPr>
            <a:t>/DCR/</a:t>
          </a:r>
          <a:r>
            <a:rPr lang="da-DK" sz="1400" b="0" i="0" kern="1200" err="1">
              <a:effectLst/>
              <a:latin typeface="+mn-lt"/>
            </a:rPr>
            <a:t>Schema</a:t>
          </a:r>
          <a:r>
            <a:rPr lang="da-DK" sz="1400" b="0" i="0" kern="1200">
              <a:effectLst/>
              <a:latin typeface="+mn-lt"/>
            </a:rPr>
            <a:t>/ Transformation management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>
            <a:latin typeface="+mn-lt"/>
          </a:endParaRPr>
        </a:p>
      </dsp:txBody>
      <dsp:txXfrm>
        <a:off x="4208314" y="-402996"/>
        <a:ext cx="2014984" cy="805993"/>
      </dsp:txXfrm>
    </dsp:sp>
    <dsp:sp modelId="{57CC61AE-F18D-4425-AFE3-3FC83BFD394F}">
      <dsp:nvSpPr>
        <dsp:cNvPr id="0" name=""/>
        <dsp:cNvSpPr/>
      </dsp:nvSpPr>
      <dsp:spPr>
        <a:xfrm>
          <a:off x="3837080" y="402996"/>
          <a:ext cx="3581393" cy="388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Step 1 (get status)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Get-</a:t>
          </a:r>
          <a:r>
            <a:rPr lang="en-US" sz="1100" b="0" kern="1200" err="1">
              <a:latin typeface="+mn-lt"/>
            </a:rPr>
            <a:t>AzLogAnalyticsTableAzDataCollectionRuleStatus</a:t>
          </a:r>
          <a:endParaRPr lang="en-US" sz="1100" b="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b="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Step 2 (create/update table + DCR – main function)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err="1">
              <a:latin typeface="+mn-lt"/>
            </a:rPr>
            <a:t>CheckCreateUpdate</a:t>
          </a:r>
          <a:r>
            <a:rPr lang="en-US" sz="1100" b="0" kern="1200">
              <a:latin typeface="+mn-lt"/>
            </a:rPr>
            <a:t>-</a:t>
          </a:r>
          <a:r>
            <a:rPr lang="en-US" sz="1100" b="0" kern="1200" err="1">
              <a:latin typeface="+mn-lt"/>
            </a:rPr>
            <a:t>TableDcr</a:t>
          </a:r>
          <a:r>
            <a:rPr lang="en-US" sz="1100" b="0" kern="1200">
              <a:latin typeface="+mn-lt"/>
            </a:rPr>
            <a:t>-Structure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b="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Step </a:t>
          </a:r>
          <a:r>
            <a:rPr lang="en-US" sz="1100" b="0" kern="1200" err="1">
              <a:latin typeface="+mn-lt"/>
            </a:rPr>
            <a:t>2a</a:t>
          </a:r>
          <a:r>
            <a:rPr lang="en-US" sz="1100" b="0" kern="1200">
              <a:latin typeface="+mn-lt"/>
            </a:rPr>
            <a:t> (create/update LA table)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Get-</a:t>
          </a:r>
          <a:r>
            <a:rPr lang="en-US" sz="1100" b="0" kern="1200" err="1">
              <a:latin typeface="+mn-lt"/>
            </a:rPr>
            <a:t>ObjectSchemaAsHash</a:t>
          </a:r>
          <a:endParaRPr lang="en-US" sz="1100" b="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err="1">
              <a:latin typeface="+mn-lt"/>
            </a:rPr>
            <a:t>CreateUpdate-AzDataCollectionRuleLogIngestCustomTables</a:t>
          </a:r>
          <a:endParaRPr lang="en-US" sz="1100" b="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b="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Step </a:t>
          </a:r>
          <a:r>
            <a:rPr lang="en-US" sz="1100" b="0" kern="1200" err="1">
              <a:latin typeface="+mn-lt"/>
            </a:rPr>
            <a:t>2b</a:t>
          </a:r>
          <a:r>
            <a:rPr lang="en-US" sz="1100" b="0" kern="1200">
              <a:latin typeface="+mn-lt"/>
            </a:rPr>
            <a:t> (create/update DCR)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Get-</a:t>
          </a:r>
          <a:r>
            <a:rPr lang="en-US" sz="1100" b="0" kern="1200" err="1">
              <a:latin typeface="+mn-lt"/>
            </a:rPr>
            <a:t>ObjectSchemaAsHash</a:t>
          </a:r>
          <a:endParaRPr lang="en-US" sz="1100" b="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err="1">
              <a:latin typeface="+mn-lt"/>
            </a:rPr>
            <a:t>CreateUpdate-AzLogAnalyticsCustomLogTableDcr</a:t>
          </a:r>
          <a:endParaRPr lang="en-US" sz="1100" b="0" kern="1200">
            <a:latin typeface="+mn-lt"/>
          </a:endParaRPr>
        </a:p>
      </dsp:txBody>
      <dsp:txXfrm>
        <a:off x="3941975" y="507891"/>
        <a:ext cx="3371603" cy="3676410"/>
      </dsp:txXfrm>
    </dsp:sp>
    <dsp:sp modelId="{497C30E9-5701-47B8-872F-9535BEE02F59}">
      <dsp:nvSpPr>
        <dsp:cNvPr id="0" name=""/>
        <dsp:cNvSpPr/>
      </dsp:nvSpPr>
      <dsp:spPr>
        <a:xfrm>
          <a:off x="6835002" y="-250591"/>
          <a:ext cx="1296811" cy="501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latin typeface="+mn-lt"/>
          </a:endParaRPr>
        </a:p>
      </dsp:txBody>
      <dsp:txXfrm>
        <a:off x="6835002" y="-150355"/>
        <a:ext cx="1146456" cy="300710"/>
      </dsp:txXfrm>
    </dsp:sp>
    <dsp:sp modelId="{1D8EB1C7-85CB-4F07-84F6-D5F212DDA7C4}">
      <dsp:nvSpPr>
        <dsp:cNvPr id="0" name=""/>
        <dsp:cNvSpPr/>
      </dsp:nvSpPr>
      <dsp:spPr>
        <a:xfrm>
          <a:off x="8670113" y="-402996"/>
          <a:ext cx="2014984" cy="1208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</a:rPr>
            <a:t>Data Upload functions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>
            <a:latin typeface="+mn-lt"/>
          </a:endParaRPr>
        </a:p>
      </dsp:txBody>
      <dsp:txXfrm>
        <a:off x="8670113" y="-402996"/>
        <a:ext cx="2014984" cy="805993"/>
      </dsp:txXfrm>
    </dsp:sp>
    <dsp:sp modelId="{69B7CBB4-AFE1-4783-92DC-E066473B230C}">
      <dsp:nvSpPr>
        <dsp:cNvPr id="0" name=""/>
        <dsp:cNvSpPr/>
      </dsp:nvSpPr>
      <dsp:spPr>
        <a:xfrm>
          <a:off x="8226833" y="402996"/>
          <a:ext cx="3725484" cy="3886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1 (post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Post-</a:t>
          </a:r>
          <a:r>
            <a:rPr lang="en-US" sz="1100" kern="1200" err="1">
              <a:latin typeface="+mn-lt"/>
            </a:rPr>
            <a:t>AzLogAnalyticsLogIngestCustomLogDcrDce</a:t>
          </a:r>
          <a:r>
            <a:rPr lang="en-US" sz="1100" kern="1200">
              <a:latin typeface="+mn-lt"/>
            </a:rPr>
            <a:t>-Output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</a:t>
          </a:r>
          <a:r>
            <a:rPr lang="en-US" sz="1100" kern="1200" err="1">
              <a:latin typeface="+mn-lt"/>
            </a:rPr>
            <a:t>1a</a:t>
          </a:r>
          <a:r>
            <a:rPr lang="en-US" sz="1100" kern="1200">
              <a:latin typeface="+mn-lt"/>
            </a:rPr>
            <a:t> (post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Get-</a:t>
          </a:r>
          <a:r>
            <a:rPr lang="en-US" sz="1100" kern="1200" err="1">
              <a:latin typeface="+mn-lt"/>
            </a:rPr>
            <a:t>AzDcrListAll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Get-</a:t>
          </a:r>
          <a:r>
            <a:rPr lang="en-US" sz="1100" kern="1200" err="1">
              <a:latin typeface="+mn-lt"/>
            </a:rPr>
            <a:t>AzDcrDceDetails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Post-</a:t>
          </a:r>
          <a:r>
            <a:rPr lang="en-US" sz="1100" kern="1200" err="1">
              <a:latin typeface="+mn-lt"/>
            </a:rPr>
            <a:t>AzLogAnalyticsLogIngestCustomLogDcrDce</a:t>
          </a:r>
          <a:endParaRPr lang="en-US" sz="1100" kern="1200">
            <a:latin typeface="+mn-lt"/>
          </a:endParaRPr>
        </a:p>
      </dsp:txBody>
      <dsp:txXfrm>
        <a:off x="8335949" y="512112"/>
        <a:ext cx="3507252" cy="3667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23870-2EAC-45B5-BB87-C81BFEB92E71}">
      <dsp:nvSpPr>
        <dsp:cNvPr id="0" name=""/>
        <dsp:cNvSpPr/>
      </dsp:nvSpPr>
      <dsp:spPr>
        <a:xfrm>
          <a:off x="0" y="23679"/>
          <a:ext cx="4478470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Support functions</a:t>
          </a:r>
        </a:p>
      </dsp:txBody>
      <dsp:txXfrm>
        <a:off x="0" y="23679"/>
        <a:ext cx="4478470" cy="345600"/>
      </dsp:txXfrm>
    </dsp:sp>
    <dsp:sp modelId="{83B8F8AF-1C08-4CA0-8BE6-441EE8895A4F}">
      <dsp:nvSpPr>
        <dsp:cNvPr id="0" name=""/>
        <dsp:cNvSpPr/>
      </dsp:nvSpPr>
      <dsp:spPr>
        <a:xfrm>
          <a:off x="917277" y="376887"/>
          <a:ext cx="4478470" cy="31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Find </a:t>
          </a:r>
          <a:r>
            <a:rPr lang="en-US" sz="1100" kern="1200" err="1"/>
            <a:t>DCE</a:t>
          </a:r>
          <a:r>
            <a:rPr lang="en-US" sz="1100" kern="1200"/>
            <a:t>/DCR using ARG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Get-</a:t>
          </a:r>
          <a:r>
            <a:rPr lang="en-US" sz="1100" kern="1200" err="1"/>
            <a:t>AzDcrListAll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Get-</a:t>
          </a:r>
          <a:r>
            <a:rPr lang="en-US" sz="1100" kern="1200" err="1"/>
            <a:t>AzDcrDceDetails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Transformation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Get-</a:t>
          </a:r>
          <a:r>
            <a:rPr lang="en-US" sz="1100" kern="1200" err="1"/>
            <a:t>AzDataCollectionRuleTransformKql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Update-</a:t>
          </a:r>
          <a:r>
            <a:rPr lang="en-US" sz="1100" kern="1200" err="1"/>
            <a:t>AzDataCollectionRuleResetTransformKqlDefault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Update-</a:t>
          </a:r>
          <a:r>
            <a:rPr lang="en-US" sz="1100" kern="1200" err="1"/>
            <a:t>AzDataCollectionRuleTransformKql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Security (token REST)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Get-</a:t>
          </a:r>
          <a:r>
            <a:rPr lang="en-US" sz="1100" kern="1200" err="1"/>
            <a:t>AzAccessTokenManagement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Maintenance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Update-</a:t>
          </a:r>
          <a:r>
            <a:rPr lang="en-US" sz="1100" kern="1200" err="1"/>
            <a:t>AzDataCollectionRuleDceEndpoint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Delete-</a:t>
          </a:r>
          <a:r>
            <a:rPr lang="en-US" sz="1100" kern="1200" err="1"/>
            <a:t>AzLogAnalyticsCustomLogTables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Delete-</a:t>
          </a:r>
          <a:r>
            <a:rPr lang="en-US" sz="1100" kern="1200" err="1"/>
            <a:t>AzDataCollectionRules</a:t>
          </a:r>
          <a:endParaRPr lang="en-US" sz="1100" kern="1200"/>
        </a:p>
      </dsp:txBody>
      <dsp:txXfrm>
        <a:off x="1010908" y="470518"/>
        <a:ext cx="4291208" cy="3009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0D1AF-AAC3-8B45-8436-5BCA9DFE3898}" type="datetimeFigureOut">
              <a:rPr lang="da-DK" smtClean="0"/>
              <a:t>12-05-2023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DE60F-FD4B-DE43-9E9F-AF923A3B16C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061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DE60F-FD4B-DE43-9E9F-AF923A3B16C3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82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6.wdp"/><Relationship Id="rId4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 std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binationstegning 10"/>
          <p:cNvSpPr/>
          <p:nvPr userDrawn="1"/>
        </p:nvSpPr>
        <p:spPr>
          <a:xfrm>
            <a:off x="5359130" y="4407754"/>
            <a:ext cx="3897193" cy="2450246"/>
          </a:xfrm>
          <a:custGeom>
            <a:avLst/>
            <a:gdLst>
              <a:gd name="connsiteX0" fmla="*/ 1558868 w 3897193"/>
              <a:gd name="connsiteY0" fmla="*/ 0 h 2450246"/>
              <a:gd name="connsiteX1" fmla="*/ 2338325 w 3897193"/>
              <a:gd name="connsiteY1" fmla="*/ 0 h 2450246"/>
              <a:gd name="connsiteX2" fmla="*/ 3215191 w 3897193"/>
              <a:gd name="connsiteY2" fmla="*/ 876866 h 2450246"/>
              <a:gd name="connsiteX3" fmla="*/ 3897193 w 3897193"/>
              <a:gd name="connsiteY3" fmla="*/ 1558868 h 2450246"/>
              <a:gd name="connsiteX4" fmla="*/ 3897193 w 3897193"/>
              <a:gd name="connsiteY4" fmla="*/ 2338325 h 2450246"/>
              <a:gd name="connsiteX5" fmla="*/ 3785272 w 3897193"/>
              <a:gd name="connsiteY5" fmla="*/ 2450246 h 2450246"/>
              <a:gd name="connsiteX6" fmla="*/ 111921 w 3897193"/>
              <a:gd name="connsiteY6" fmla="*/ 2450246 h 2450246"/>
              <a:gd name="connsiteX7" fmla="*/ 0 w 3897193"/>
              <a:gd name="connsiteY7" fmla="*/ 2338325 h 2450246"/>
              <a:gd name="connsiteX8" fmla="*/ 0 w 3897193"/>
              <a:gd name="connsiteY8" fmla="*/ 1558868 h 2450246"/>
              <a:gd name="connsiteX9" fmla="*/ 1558868 w 3897193"/>
              <a:gd name="connsiteY9" fmla="*/ 0 h 245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97193" h="2450246">
                <a:moveTo>
                  <a:pt x="1558868" y="0"/>
                </a:moveTo>
                <a:lnTo>
                  <a:pt x="2338325" y="0"/>
                </a:lnTo>
                <a:lnTo>
                  <a:pt x="3215191" y="876866"/>
                </a:lnTo>
                <a:lnTo>
                  <a:pt x="3897193" y="1558868"/>
                </a:lnTo>
                <a:lnTo>
                  <a:pt x="3897193" y="2338325"/>
                </a:lnTo>
                <a:lnTo>
                  <a:pt x="3785272" y="2450246"/>
                </a:lnTo>
                <a:lnTo>
                  <a:pt x="111921" y="2450246"/>
                </a:lnTo>
                <a:lnTo>
                  <a:pt x="0" y="2338325"/>
                </a:lnTo>
                <a:lnTo>
                  <a:pt x="0" y="1558868"/>
                </a:lnTo>
                <a:lnTo>
                  <a:pt x="1558868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44952" y="3098800"/>
            <a:ext cx="5558624" cy="1006475"/>
          </a:xfrm>
        </p:spPr>
        <p:txBody>
          <a:bodyPr lIns="0" tIns="0" rIns="0" bIns="0" anchor="b">
            <a:noAutofit/>
          </a:bodyPr>
          <a:lstStyle>
            <a:lvl1pPr algn="l">
              <a:defRPr sz="3600" b="1" baseline="0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Præsentation</a:t>
            </a:r>
            <a:r>
              <a:rPr lang="en-US"/>
              <a:t> for </a:t>
            </a:r>
            <a:r>
              <a:rPr lang="en-US" err="1"/>
              <a:t>Virksomhed</a:t>
            </a:r>
            <a:r>
              <a:rPr lang="en-US"/>
              <a:t> A/S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844952" y="4456252"/>
            <a:ext cx="5558624" cy="801547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rgbClr val="00466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Undertitel</a:t>
            </a:r>
            <a:r>
              <a:rPr lang="en-US"/>
              <a:t> </a:t>
            </a:r>
            <a:r>
              <a:rPr lang="en-US" err="1"/>
              <a:t>indsættes</a:t>
            </a:r>
            <a:r>
              <a:rPr lang="en-US"/>
              <a:t> her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1" name="Billed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1268335"/>
            <a:ext cx="1902104" cy="781347"/>
          </a:xfrm>
          <a:prstGeom prst="rect">
            <a:avLst/>
          </a:prstGeom>
        </p:spPr>
      </p:pic>
      <p:sp>
        <p:nvSpPr>
          <p:cNvPr id="35" name="Pladsholder til billede 34"/>
          <p:cNvSpPr>
            <a:spLocks noGrp="1"/>
          </p:cNvSpPr>
          <p:nvPr>
            <p:ph type="pic" sz="quarter" idx="13" hasCustomPrompt="1"/>
          </p:nvPr>
        </p:nvSpPr>
        <p:spPr>
          <a:xfrm>
            <a:off x="7152430" y="748854"/>
            <a:ext cx="5039571" cy="6109147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rgbClr val="004669"/>
                </a:solidFill>
              </a:defRPr>
            </a:lvl1pPr>
          </a:lstStyle>
          <a:p>
            <a:r>
              <a:rPr lang="en-US"/>
              <a:t>Klink på ikonet og indsæt billede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  <p:sp>
        <p:nvSpPr>
          <p:cNvPr id="21" name="Kombinationstegning 20"/>
          <p:cNvSpPr/>
          <p:nvPr userDrawn="1"/>
        </p:nvSpPr>
        <p:spPr>
          <a:xfrm rot="18900000">
            <a:off x="4838766" y="2005519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Kombinationstegning 21"/>
          <p:cNvSpPr/>
          <p:nvPr userDrawn="1"/>
        </p:nvSpPr>
        <p:spPr>
          <a:xfrm rot="18900000">
            <a:off x="1287371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Kombinationstegning 22"/>
          <p:cNvSpPr/>
          <p:nvPr userDrawn="1"/>
        </p:nvSpPr>
        <p:spPr>
          <a:xfrm rot="18900000">
            <a:off x="8394763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ktangel 23"/>
          <p:cNvSpPr/>
          <p:nvPr userDrawn="1"/>
        </p:nvSpPr>
        <p:spPr>
          <a:xfrm>
            <a:off x="0" y="4329112"/>
            <a:ext cx="12192000" cy="252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Pladsholder til indhold 31"/>
          <p:cNvSpPr>
            <a:spLocks noGrp="1"/>
          </p:cNvSpPr>
          <p:nvPr>
            <p:ph sz="quarter" idx="13" hasCustomPrompt="1"/>
          </p:nvPr>
        </p:nvSpPr>
        <p:spPr>
          <a:xfrm>
            <a:off x="1122363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3" name="Pladsholder til indhold 31"/>
          <p:cNvSpPr>
            <a:spLocks noGrp="1"/>
          </p:cNvSpPr>
          <p:nvPr>
            <p:ph sz="quarter" idx="14" hasCustomPrompt="1"/>
          </p:nvPr>
        </p:nvSpPr>
        <p:spPr>
          <a:xfrm>
            <a:off x="4675981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4" name="Pladsholder til indhold 31"/>
          <p:cNvSpPr>
            <a:spLocks noGrp="1"/>
          </p:cNvSpPr>
          <p:nvPr>
            <p:ph sz="quarter" idx="15" hasCustomPrompt="1"/>
          </p:nvPr>
        </p:nvSpPr>
        <p:spPr>
          <a:xfrm>
            <a:off x="8227376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  <p:sp>
        <p:nvSpPr>
          <p:cNvPr id="21" name="Kombinationstegning 20"/>
          <p:cNvSpPr/>
          <p:nvPr userDrawn="1"/>
        </p:nvSpPr>
        <p:spPr>
          <a:xfrm rot="18900000">
            <a:off x="4838766" y="2005519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Kombinationstegning 21"/>
          <p:cNvSpPr/>
          <p:nvPr userDrawn="1"/>
        </p:nvSpPr>
        <p:spPr>
          <a:xfrm rot="18900000">
            <a:off x="1287371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Kombinationstegning 22"/>
          <p:cNvSpPr/>
          <p:nvPr userDrawn="1"/>
        </p:nvSpPr>
        <p:spPr>
          <a:xfrm rot="18900000">
            <a:off x="8394763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ktangel 23"/>
          <p:cNvSpPr/>
          <p:nvPr userDrawn="1"/>
        </p:nvSpPr>
        <p:spPr>
          <a:xfrm>
            <a:off x="0" y="4329112"/>
            <a:ext cx="12192000" cy="252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Pladsholder til indhold 31"/>
          <p:cNvSpPr>
            <a:spLocks noGrp="1"/>
          </p:cNvSpPr>
          <p:nvPr>
            <p:ph sz="quarter" idx="13" hasCustomPrompt="1"/>
          </p:nvPr>
        </p:nvSpPr>
        <p:spPr>
          <a:xfrm>
            <a:off x="1122363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3" name="Pladsholder til indhold 31"/>
          <p:cNvSpPr>
            <a:spLocks noGrp="1"/>
          </p:cNvSpPr>
          <p:nvPr>
            <p:ph sz="quarter" idx="14" hasCustomPrompt="1"/>
          </p:nvPr>
        </p:nvSpPr>
        <p:spPr>
          <a:xfrm>
            <a:off x="4675981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4" name="Pladsholder til indhold 31"/>
          <p:cNvSpPr>
            <a:spLocks noGrp="1"/>
          </p:cNvSpPr>
          <p:nvPr>
            <p:ph sz="quarter" idx="15" hasCustomPrompt="1"/>
          </p:nvPr>
        </p:nvSpPr>
        <p:spPr>
          <a:xfrm>
            <a:off x="8227376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Kombinationstegning 20"/>
          <p:cNvSpPr/>
          <p:nvPr userDrawn="1"/>
        </p:nvSpPr>
        <p:spPr>
          <a:xfrm rot="18900000">
            <a:off x="4838766" y="2005519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Kombinationstegning 21"/>
          <p:cNvSpPr/>
          <p:nvPr userDrawn="1"/>
        </p:nvSpPr>
        <p:spPr>
          <a:xfrm rot="18900000">
            <a:off x="1287371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Kombinationstegning 22"/>
          <p:cNvSpPr/>
          <p:nvPr userDrawn="1"/>
        </p:nvSpPr>
        <p:spPr>
          <a:xfrm rot="18900000">
            <a:off x="8394763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  <p:sp>
        <p:nvSpPr>
          <p:cNvPr id="17" name="Pladsholder til billede 7"/>
          <p:cNvSpPr>
            <a:spLocks noGrp="1"/>
          </p:cNvSpPr>
          <p:nvPr>
            <p:ph type="pic" sz="quarter" idx="16"/>
          </p:nvPr>
        </p:nvSpPr>
        <p:spPr>
          <a:xfrm>
            <a:off x="4785961" y="1978139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8" name="Pladsholder til billede 10"/>
          <p:cNvSpPr>
            <a:spLocks noGrp="1"/>
          </p:cNvSpPr>
          <p:nvPr>
            <p:ph type="pic" sz="quarter" idx="17"/>
          </p:nvPr>
        </p:nvSpPr>
        <p:spPr>
          <a:xfrm>
            <a:off x="1245771" y="1978139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9" name="Pladsholder til billede 13"/>
          <p:cNvSpPr>
            <a:spLocks noGrp="1"/>
          </p:cNvSpPr>
          <p:nvPr>
            <p:ph type="pic" sz="quarter" idx="18"/>
          </p:nvPr>
        </p:nvSpPr>
        <p:spPr>
          <a:xfrm>
            <a:off x="8337356" y="1978286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4" name="Rektangel 23"/>
          <p:cNvSpPr/>
          <p:nvPr userDrawn="1"/>
        </p:nvSpPr>
        <p:spPr>
          <a:xfrm>
            <a:off x="0" y="4329112"/>
            <a:ext cx="12192000" cy="252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Pladsholder til indhold 31"/>
          <p:cNvSpPr>
            <a:spLocks noGrp="1"/>
          </p:cNvSpPr>
          <p:nvPr>
            <p:ph sz="quarter" idx="13" hasCustomPrompt="1"/>
          </p:nvPr>
        </p:nvSpPr>
        <p:spPr>
          <a:xfrm>
            <a:off x="1122363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3" name="Pladsholder til indhold 31"/>
          <p:cNvSpPr>
            <a:spLocks noGrp="1"/>
          </p:cNvSpPr>
          <p:nvPr>
            <p:ph sz="quarter" idx="14" hasCustomPrompt="1"/>
          </p:nvPr>
        </p:nvSpPr>
        <p:spPr>
          <a:xfrm>
            <a:off x="4675981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  <p:sp>
        <p:nvSpPr>
          <p:cNvPr id="34" name="Pladsholder til indhold 31"/>
          <p:cNvSpPr>
            <a:spLocks noGrp="1"/>
          </p:cNvSpPr>
          <p:nvPr>
            <p:ph sz="quarter" idx="15" hasCustomPrompt="1"/>
          </p:nvPr>
        </p:nvSpPr>
        <p:spPr>
          <a:xfrm>
            <a:off x="8227376" y="4813300"/>
            <a:ext cx="2840037" cy="13906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INDSÆT TEKST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506" y="0"/>
            <a:ext cx="12231227" cy="6858000"/>
          </a:xfrm>
          <a:prstGeom prst="rect">
            <a:avLst/>
          </a:prstGeom>
        </p:spPr>
      </p:pic>
      <p:sp>
        <p:nvSpPr>
          <p:cNvPr id="7" name="Rektangel 6"/>
          <p:cNvSpPr/>
          <p:nvPr userDrawn="1"/>
        </p:nvSpPr>
        <p:spPr>
          <a:xfrm>
            <a:off x="-33506" y="-1"/>
            <a:ext cx="12225506" cy="6876847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holdsslide alt. 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7134" y="0"/>
            <a:ext cx="122291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ktangel 6"/>
          <p:cNvSpPr/>
          <p:nvPr userDrawn="1"/>
        </p:nvSpPr>
        <p:spPr>
          <a:xfrm>
            <a:off x="-37134" y="0"/>
            <a:ext cx="12229134" cy="687888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Billed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slide u.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holdsslide u.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dsholder til billede 15"/>
          <p:cNvSpPr>
            <a:spLocks noGrp="1"/>
          </p:cNvSpPr>
          <p:nvPr>
            <p:ph type="pic" sz="quarter" idx="13"/>
          </p:nvPr>
        </p:nvSpPr>
        <p:spPr>
          <a:xfrm>
            <a:off x="9000327" y="4254915"/>
            <a:ext cx="3191673" cy="2603085"/>
          </a:xfrm>
          <a:custGeom>
            <a:avLst/>
            <a:gdLst>
              <a:gd name="connsiteX0" fmla="*/ 1558868 w 3191673"/>
              <a:gd name="connsiteY0" fmla="*/ 0 h 2603085"/>
              <a:gd name="connsiteX1" fmla="*/ 2338325 w 3191673"/>
              <a:gd name="connsiteY1" fmla="*/ 0 h 2603085"/>
              <a:gd name="connsiteX2" fmla="*/ 3191673 w 3191673"/>
              <a:gd name="connsiteY2" fmla="*/ 853348 h 2603085"/>
              <a:gd name="connsiteX3" fmla="*/ 3191673 w 3191673"/>
              <a:gd name="connsiteY3" fmla="*/ 2603085 h 2603085"/>
              <a:gd name="connsiteX4" fmla="*/ 264760 w 3191673"/>
              <a:gd name="connsiteY4" fmla="*/ 2603085 h 2603085"/>
              <a:gd name="connsiteX5" fmla="*/ 0 w 3191673"/>
              <a:gd name="connsiteY5" fmla="*/ 2338325 h 2603085"/>
              <a:gd name="connsiteX6" fmla="*/ 0 w 3191673"/>
              <a:gd name="connsiteY6" fmla="*/ 1558868 h 260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1673" h="2603085">
                <a:moveTo>
                  <a:pt x="1558868" y="0"/>
                </a:moveTo>
                <a:lnTo>
                  <a:pt x="2338325" y="0"/>
                </a:lnTo>
                <a:lnTo>
                  <a:pt x="3191673" y="853348"/>
                </a:lnTo>
                <a:lnTo>
                  <a:pt x="3191673" y="2603085"/>
                </a:lnTo>
                <a:lnTo>
                  <a:pt x="264760" y="2603085"/>
                </a:lnTo>
                <a:lnTo>
                  <a:pt x="0" y="2338325"/>
                </a:lnTo>
                <a:lnTo>
                  <a:pt x="0" y="155886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holdsslide u. indhold mørk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65125"/>
            <a:ext cx="9803756" cy="1325563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8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266219" y="1825625"/>
            <a:ext cx="7391881" cy="4262659"/>
          </a:xfrm>
          <a:effectLst/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Klik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i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slide std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binationstegning 10"/>
          <p:cNvSpPr/>
          <p:nvPr userDrawn="1"/>
        </p:nvSpPr>
        <p:spPr>
          <a:xfrm>
            <a:off x="5359130" y="4407754"/>
            <a:ext cx="3897193" cy="2450246"/>
          </a:xfrm>
          <a:custGeom>
            <a:avLst/>
            <a:gdLst>
              <a:gd name="connsiteX0" fmla="*/ 1558868 w 3897193"/>
              <a:gd name="connsiteY0" fmla="*/ 0 h 2450246"/>
              <a:gd name="connsiteX1" fmla="*/ 2338325 w 3897193"/>
              <a:gd name="connsiteY1" fmla="*/ 0 h 2450246"/>
              <a:gd name="connsiteX2" fmla="*/ 3215191 w 3897193"/>
              <a:gd name="connsiteY2" fmla="*/ 876866 h 2450246"/>
              <a:gd name="connsiteX3" fmla="*/ 3897193 w 3897193"/>
              <a:gd name="connsiteY3" fmla="*/ 1558868 h 2450246"/>
              <a:gd name="connsiteX4" fmla="*/ 3897193 w 3897193"/>
              <a:gd name="connsiteY4" fmla="*/ 2338325 h 2450246"/>
              <a:gd name="connsiteX5" fmla="*/ 3785272 w 3897193"/>
              <a:gd name="connsiteY5" fmla="*/ 2450246 h 2450246"/>
              <a:gd name="connsiteX6" fmla="*/ 111921 w 3897193"/>
              <a:gd name="connsiteY6" fmla="*/ 2450246 h 2450246"/>
              <a:gd name="connsiteX7" fmla="*/ 0 w 3897193"/>
              <a:gd name="connsiteY7" fmla="*/ 2338325 h 2450246"/>
              <a:gd name="connsiteX8" fmla="*/ 0 w 3897193"/>
              <a:gd name="connsiteY8" fmla="*/ 1558868 h 2450246"/>
              <a:gd name="connsiteX9" fmla="*/ 1558868 w 3897193"/>
              <a:gd name="connsiteY9" fmla="*/ 0 h 245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97193" h="2450246">
                <a:moveTo>
                  <a:pt x="1558868" y="0"/>
                </a:moveTo>
                <a:lnTo>
                  <a:pt x="2338325" y="0"/>
                </a:lnTo>
                <a:lnTo>
                  <a:pt x="3215191" y="876866"/>
                </a:lnTo>
                <a:lnTo>
                  <a:pt x="3897193" y="1558868"/>
                </a:lnTo>
                <a:lnTo>
                  <a:pt x="3897193" y="2338325"/>
                </a:lnTo>
                <a:lnTo>
                  <a:pt x="3785272" y="2450246"/>
                </a:lnTo>
                <a:lnTo>
                  <a:pt x="111921" y="2450246"/>
                </a:lnTo>
                <a:lnTo>
                  <a:pt x="0" y="2338325"/>
                </a:lnTo>
                <a:lnTo>
                  <a:pt x="0" y="1558868"/>
                </a:lnTo>
                <a:lnTo>
                  <a:pt x="1558868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44952" y="2304315"/>
            <a:ext cx="5558624" cy="1006475"/>
          </a:xfrm>
        </p:spPr>
        <p:txBody>
          <a:bodyPr lIns="0" tIns="0" rIns="0" bIns="0" anchor="b">
            <a:noAutofit/>
          </a:bodyPr>
          <a:lstStyle>
            <a:lvl1pPr algn="l">
              <a:defRPr sz="3600" b="1" baseline="0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Præsentation</a:t>
            </a:r>
            <a:r>
              <a:rPr lang="en-US"/>
              <a:t> for </a:t>
            </a:r>
            <a:r>
              <a:rPr lang="en-US" err="1"/>
              <a:t>Virksomhed</a:t>
            </a:r>
            <a:r>
              <a:rPr lang="en-US"/>
              <a:t> A/S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844952" y="3374916"/>
            <a:ext cx="5558624" cy="801547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rgbClr val="00466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Undertitel</a:t>
            </a:r>
            <a:r>
              <a:rPr lang="en-US"/>
              <a:t> </a:t>
            </a:r>
            <a:r>
              <a:rPr lang="en-US" err="1"/>
              <a:t>indsættes</a:t>
            </a:r>
            <a:r>
              <a:rPr lang="en-US"/>
              <a:t> her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1" name="Billed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1268335"/>
            <a:ext cx="1902104" cy="781347"/>
          </a:xfrm>
          <a:prstGeom prst="rect">
            <a:avLst/>
          </a:prstGeom>
        </p:spPr>
      </p:pic>
      <p:sp>
        <p:nvSpPr>
          <p:cNvPr id="35" name="Pladsholder til billede 34"/>
          <p:cNvSpPr>
            <a:spLocks noGrp="1"/>
          </p:cNvSpPr>
          <p:nvPr>
            <p:ph type="pic" sz="quarter" idx="13" hasCustomPrompt="1"/>
          </p:nvPr>
        </p:nvSpPr>
        <p:spPr>
          <a:xfrm>
            <a:off x="7152430" y="748854"/>
            <a:ext cx="5039571" cy="6109147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rgbClr val="004669"/>
                </a:solidFill>
              </a:defRPr>
            </a:lvl1pPr>
          </a:lstStyle>
          <a:p>
            <a:r>
              <a:rPr lang="en-US"/>
              <a:t>Klik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ikonet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billede</a:t>
            </a:r>
            <a:endParaRPr lang="en-US"/>
          </a:p>
        </p:txBody>
      </p:sp>
      <p:sp>
        <p:nvSpPr>
          <p:cNvPr id="8" name="Pladsholder til billede 7"/>
          <p:cNvSpPr>
            <a:spLocks noGrp="1"/>
          </p:cNvSpPr>
          <p:nvPr>
            <p:ph type="pic" sz="quarter" idx="14" hasCustomPrompt="1"/>
          </p:nvPr>
        </p:nvSpPr>
        <p:spPr>
          <a:xfrm>
            <a:off x="844550" y="4286250"/>
            <a:ext cx="3641725" cy="1728788"/>
          </a:xfrm>
        </p:spPr>
        <p:txBody>
          <a:bodyPr/>
          <a:lstStyle/>
          <a:p>
            <a:r>
              <a:rPr lang="en-US" err="1"/>
              <a:t>Kundelogo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slide u. indhold lyseblå">
    <p:bg>
      <p:bgPr>
        <a:solidFill>
          <a:srgbClr val="00B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65125"/>
            <a:ext cx="9803756" cy="1325563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8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266219" y="1825625"/>
            <a:ext cx="7391881" cy="4262659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Mørk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76677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086740 h 6858000"/>
              <a:gd name="connsiteX5" fmla="*/ 876233 w 12192000"/>
              <a:gd name="connsiteY5" fmla="*/ 4962973 h 6858000"/>
              <a:gd name="connsiteX6" fmla="*/ 2185178 w 12192000"/>
              <a:gd name="connsiteY6" fmla="*/ 4962973 h 6858000"/>
              <a:gd name="connsiteX7" fmla="*/ 3997516 w 12192000"/>
              <a:gd name="connsiteY7" fmla="*/ 3150636 h 6858000"/>
              <a:gd name="connsiteX8" fmla="*/ 4802991 w 12192000"/>
              <a:gd name="connsiteY8" fmla="*/ 2345161 h 6858000"/>
              <a:gd name="connsiteX9" fmla="*/ 4802991 w 12192000"/>
              <a:gd name="connsiteY9" fmla="*/ 103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376677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086740"/>
                </a:lnTo>
                <a:lnTo>
                  <a:pt x="876233" y="4962973"/>
                </a:lnTo>
                <a:lnTo>
                  <a:pt x="2185178" y="4962973"/>
                </a:lnTo>
                <a:lnTo>
                  <a:pt x="3997516" y="3150636"/>
                </a:lnTo>
                <a:lnTo>
                  <a:pt x="4802991" y="2345161"/>
                </a:lnTo>
                <a:lnTo>
                  <a:pt x="4802991" y="1036216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1218163"/>
            <a:ext cx="3772381" cy="590931"/>
          </a:xfrm>
          <a:effectLst/>
        </p:spPr>
        <p:txBody>
          <a:bodyPr>
            <a:sp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kundenavn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kstfelt 11"/>
          <p:cNvSpPr txBox="1"/>
          <p:nvPr userDrawn="1"/>
        </p:nvSpPr>
        <p:spPr>
          <a:xfrm>
            <a:off x="266219" y="255139"/>
            <a:ext cx="3683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spc="600">
                <a:solidFill>
                  <a:srgbClr val="00B1EF"/>
                </a:solidFill>
              </a:rPr>
              <a:t>CASE</a:t>
            </a:r>
            <a:endParaRPr lang="en-US" sz="4000" b="1" spc="600">
              <a:solidFill>
                <a:srgbClr val="00B1EF"/>
              </a:solidFill>
            </a:endParaRPr>
          </a:p>
        </p:txBody>
      </p:sp>
      <p:sp>
        <p:nvSpPr>
          <p:cNvPr id="14" name="Pladsholder til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266219" y="1949231"/>
            <a:ext cx="2680181" cy="214296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Lyseblå">
    <p:bg>
      <p:bgPr>
        <a:solidFill>
          <a:srgbClr val="00B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76677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086740 h 6858000"/>
              <a:gd name="connsiteX5" fmla="*/ 876233 w 12192000"/>
              <a:gd name="connsiteY5" fmla="*/ 4962973 h 6858000"/>
              <a:gd name="connsiteX6" fmla="*/ 2185178 w 12192000"/>
              <a:gd name="connsiteY6" fmla="*/ 4962973 h 6858000"/>
              <a:gd name="connsiteX7" fmla="*/ 3997516 w 12192000"/>
              <a:gd name="connsiteY7" fmla="*/ 3150636 h 6858000"/>
              <a:gd name="connsiteX8" fmla="*/ 4802991 w 12192000"/>
              <a:gd name="connsiteY8" fmla="*/ 2345161 h 6858000"/>
              <a:gd name="connsiteX9" fmla="*/ 4802991 w 12192000"/>
              <a:gd name="connsiteY9" fmla="*/ 103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376677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086740"/>
                </a:lnTo>
                <a:lnTo>
                  <a:pt x="876233" y="4962973"/>
                </a:lnTo>
                <a:lnTo>
                  <a:pt x="2185178" y="4962973"/>
                </a:lnTo>
                <a:lnTo>
                  <a:pt x="3997516" y="3150636"/>
                </a:lnTo>
                <a:lnTo>
                  <a:pt x="4802991" y="2345161"/>
                </a:lnTo>
                <a:lnTo>
                  <a:pt x="4802991" y="1036216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1218163"/>
            <a:ext cx="3772381" cy="590931"/>
          </a:xfrm>
          <a:effectLst/>
        </p:spPr>
        <p:txBody>
          <a:bodyPr>
            <a:sp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kundenavn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kstfelt 11"/>
          <p:cNvSpPr txBox="1"/>
          <p:nvPr userDrawn="1"/>
        </p:nvSpPr>
        <p:spPr>
          <a:xfrm>
            <a:off x="266219" y="255139"/>
            <a:ext cx="3683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spc="600">
                <a:solidFill>
                  <a:srgbClr val="004669"/>
                </a:solidFill>
              </a:rPr>
              <a:t>CASE</a:t>
            </a:r>
          </a:p>
        </p:txBody>
      </p:sp>
      <p:sp>
        <p:nvSpPr>
          <p:cNvPr id="8" name="Pladsholder til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266219" y="1949231"/>
            <a:ext cx="2680181" cy="214296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v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76677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086740 h 6858000"/>
              <a:gd name="connsiteX5" fmla="*/ 876233 w 12192000"/>
              <a:gd name="connsiteY5" fmla="*/ 4962973 h 6858000"/>
              <a:gd name="connsiteX6" fmla="*/ 2185178 w 12192000"/>
              <a:gd name="connsiteY6" fmla="*/ 4962973 h 6858000"/>
              <a:gd name="connsiteX7" fmla="*/ 3997516 w 12192000"/>
              <a:gd name="connsiteY7" fmla="*/ 3150636 h 6858000"/>
              <a:gd name="connsiteX8" fmla="*/ 4802991 w 12192000"/>
              <a:gd name="connsiteY8" fmla="*/ 2345161 h 6858000"/>
              <a:gd name="connsiteX9" fmla="*/ 4802991 w 12192000"/>
              <a:gd name="connsiteY9" fmla="*/ 1036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376677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086740"/>
                </a:lnTo>
                <a:lnTo>
                  <a:pt x="876233" y="4962973"/>
                </a:lnTo>
                <a:lnTo>
                  <a:pt x="2185178" y="4962973"/>
                </a:lnTo>
                <a:lnTo>
                  <a:pt x="3997516" y="3150636"/>
                </a:lnTo>
                <a:lnTo>
                  <a:pt x="4802991" y="2345161"/>
                </a:lnTo>
                <a:lnTo>
                  <a:pt x="4802991" y="1036216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1218163"/>
            <a:ext cx="3772381" cy="590931"/>
          </a:xfrm>
          <a:effectLst/>
        </p:spPr>
        <p:txBody>
          <a:bodyPr>
            <a:spAutoFit/>
          </a:bodyPr>
          <a:lstStyle>
            <a:lvl1pPr>
              <a:defRPr sz="3600" b="1">
                <a:solidFill>
                  <a:srgbClr val="00B1EF"/>
                </a:solidFill>
              </a:defRPr>
            </a:lvl1pPr>
          </a:lstStyle>
          <a:p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kundenavn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kstfelt 11"/>
          <p:cNvSpPr txBox="1"/>
          <p:nvPr userDrawn="1"/>
        </p:nvSpPr>
        <p:spPr>
          <a:xfrm>
            <a:off x="266219" y="255139"/>
            <a:ext cx="3683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spc="600">
                <a:solidFill>
                  <a:srgbClr val="004669"/>
                </a:solidFill>
              </a:rPr>
              <a:t>CASE</a:t>
            </a:r>
          </a:p>
        </p:txBody>
      </p:sp>
      <p:sp>
        <p:nvSpPr>
          <p:cNvPr id="8" name="Pladsholder til tekst 13"/>
          <p:cNvSpPr>
            <a:spLocks noGrp="1"/>
          </p:cNvSpPr>
          <p:nvPr>
            <p:ph type="body" sz="quarter" idx="14" hasCustomPrompt="1"/>
          </p:nvPr>
        </p:nvSpPr>
        <p:spPr>
          <a:xfrm>
            <a:off x="266219" y="1949231"/>
            <a:ext cx="2680181" cy="214296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0B1EF"/>
                </a:solidFill>
              </a:defRPr>
            </a:lvl1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.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6534684" y="0"/>
            <a:ext cx="5657317" cy="6858001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Klik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ikonet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billede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  <a:effectLst/>
        </p:spPr>
        <p:txBody>
          <a:bodyPr/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Ydelser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ombinationstegning 6"/>
          <p:cNvSpPr/>
          <p:nvPr userDrawn="1"/>
        </p:nvSpPr>
        <p:spPr>
          <a:xfrm rot="18900000">
            <a:off x="924610" y="2374967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46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Kombinationstegning 11"/>
          <p:cNvSpPr/>
          <p:nvPr userDrawn="1"/>
        </p:nvSpPr>
        <p:spPr>
          <a:xfrm rot="18900000">
            <a:off x="924610" y="3574459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Kombinationstegning 12"/>
          <p:cNvSpPr/>
          <p:nvPr userDrawn="1"/>
        </p:nvSpPr>
        <p:spPr>
          <a:xfrm rot="18900000">
            <a:off x="924608" y="4773951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adsholder til tekst 13"/>
          <p:cNvSpPr>
            <a:spLocks noGrp="1"/>
          </p:cNvSpPr>
          <p:nvPr>
            <p:ph type="body" sz="quarter" idx="16" hasCustomPrompt="1"/>
          </p:nvPr>
        </p:nvSpPr>
        <p:spPr>
          <a:xfrm>
            <a:off x="1973965" y="4619815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9" name="Pladsholder til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973965" y="3420049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20" name="Pladsholder til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1973965" y="2220283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6534684" y="0"/>
            <a:ext cx="5657317" cy="6858001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Klik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ikonet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billede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  <a:effectLst/>
        </p:spPr>
        <p:txBody>
          <a:bodyPr/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ombinationstegning 6"/>
          <p:cNvSpPr/>
          <p:nvPr userDrawn="1"/>
        </p:nvSpPr>
        <p:spPr>
          <a:xfrm rot="18900000">
            <a:off x="924610" y="2374967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Kombinationstegning 11"/>
          <p:cNvSpPr/>
          <p:nvPr userDrawn="1"/>
        </p:nvSpPr>
        <p:spPr>
          <a:xfrm rot="18900000">
            <a:off x="924610" y="3574459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Kombinationstegning 12"/>
          <p:cNvSpPr/>
          <p:nvPr userDrawn="1"/>
        </p:nvSpPr>
        <p:spPr>
          <a:xfrm rot="18900000">
            <a:off x="924608" y="4773951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adsholder til tekst 13"/>
          <p:cNvSpPr>
            <a:spLocks noGrp="1"/>
          </p:cNvSpPr>
          <p:nvPr>
            <p:ph type="body" sz="quarter" idx="16" hasCustomPrompt="1"/>
          </p:nvPr>
        </p:nvSpPr>
        <p:spPr>
          <a:xfrm>
            <a:off x="1973965" y="4619815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Web</a:t>
            </a:r>
          </a:p>
        </p:txBody>
      </p:sp>
      <p:sp>
        <p:nvSpPr>
          <p:cNvPr id="19" name="Pladsholder til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973965" y="3420049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0" name="Pladsholder til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1973965" y="2220283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Telefon</a:t>
            </a:r>
            <a:endParaRPr lang="en-US"/>
          </a:p>
        </p:txBody>
      </p:sp>
      <p:pic>
        <p:nvPicPr>
          <p:cNvPr id="14" name="Billede 1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857" y="4911373"/>
            <a:ext cx="470709" cy="470709"/>
          </a:xfrm>
          <a:prstGeom prst="rect">
            <a:avLst/>
          </a:prstGeom>
          <a:effectLst/>
        </p:spPr>
      </p:pic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566" y="3713099"/>
            <a:ext cx="468000" cy="468000"/>
          </a:xfrm>
          <a:prstGeom prst="rect">
            <a:avLst/>
          </a:prstGeom>
          <a:effectLst/>
        </p:spPr>
      </p:pic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203" y="2523151"/>
            <a:ext cx="448363" cy="448363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2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6534684" y="0"/>
            <a:ext cx="5657317" cy="6858001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Klik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ikonet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billede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4951" y="365125"/>
            <a:ext cx="9225023" cy="1325563"/>
          </a:xfrm>
          <a:effectLst/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Navn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ombinationstegning 6"/>
          <p:cNvSpPr/>
          <p:nvPr userDrawn="1"/>
        </p:nvSpPr>
        <p:spPr>
          <a:xfrm rot="18900000">
            <a:off x="924610" y="2374967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Kombinationstegning 11"/>
          <p:cNvSpPr/>
          <p:nvPr userDrawn="1"/>
        </p:nvSpPr>
        <p:spPr>
          <a:xfrm rot="18900000">
            <a:off x="924610" y="3574459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Kombinationstegning 12"/>
          <p:cNvSpPr/>
          <p:nvPr userDrawn="1"/>
        </p:nvSpPr>
        <p:spPr>
          <a:xfrm rot="18900000">
            <a:off x="924608" y="4773951"/>
            <a:ext cx="745554" cy="745554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adsholder til tekst 13"/>
          <p:cNvSpPr>
            <a:spLocks noGrp="1"/>
          </p:cNvSpPr>
          <p:nvPr>
            <p:ph type="body" sz="quarter" idx="16" hasCustomPrompt="1"/>
          </p:nvPr>
        </p:nvSpPr>
        <p:spPr>
          <a:xfrm>
            <a:off x="1973965" y="4619815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Web</a:t>
            </a:r>
          </a:p>
        </p:txBody>
      </p:sp>
      <p:sp>
        <p:nvSpPr>
          <p:cNvPr id="19" name="Pladsholder til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1973965" y="3420049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0" name="Pladsholder til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1973965" y="2220283"/>
            <a:ext cx="4560719" cy="1054100"/>
          </a:xfrm>
          <a:effectLst/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Telefon</a:t>
            </a:r>
            <a:endParaRPr lang="en-US"/>
          </a:p>
        </p:txBody>
      </p:sp>
      <p:pic>
        <p:nvPicPr>
          <p:cNvPr id="14" name="Billede 1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857" y="4911373"/>
            <a:ext cx="470709" cy="470709"/>
          </a:xfrm>
          <a:prstGeom prst="rect">
            <a:avLst/>
          </a:prstGeom>
          <a:effectLst/>
        </p:spPr>
      </p:pic>
      <p:pic>
        <p:nvPicPr>
          <p:cNvPr id="15" name="Billede 14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566" y="3713099"/>
            <a:ext cx="468000" cy="468000"/>
          </a:xfrm>
          <a:prstGeom prst="rect">
            <a:avLst/>
          </a:prstGeom>
          <a:effectLst/>
        </p:spPr>
      </p:pic>
      <p:pic>
        <p:nvPicPr>
          <p:cNvPr id="16" name="Billede 15"/>
          <p:cNvPicPr>
            <a:picLocks noChangeAspect="1"/>
          </p:cNvPicPr>
          <p:nvPr userDrawn="1"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203" y="2523151"/>
            <a:ext cx="448363" cy="448363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aus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1709738"/>
            <a:ext cx="757761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266219" y="4589463"/>
            <a:ext cx="75776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266219" y="1825625"/>
            <a:ext cx="5753581" cy="4351338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726574" cy="4351338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55600"/>
            <a:ext cx="9942652" cy="1325563"/>
          </a:xfrm>
        </p:spPr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266220" y="1681163"/>
            <a:ext cx="573135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1E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266220" y="2671763"/>
            <a:ext cx="5731356" cy="3517900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72657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1E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 hasCustomPrompt="1"/>
          </p:nvPr>
        </p:nvSpPr>
        <p:spPr>
          <a:xfrm>
            <a:off x="6172200" y="2671763"/>
            <a:ext cx="5726574" cy="3517900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slide std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44951" y="2304315"/>
            <a:ext cx="10681301" cy="1006475"/>
          </a:xfrm>
        </p:spPr>
        <p:txBody>
          <a:bodyPr lIns="0" tIns="0" rIns="0" bIns="0" anchor="b">
            <a:noAutofit/>
          </a:bodyPr>
          <a:lstStyle>
            <a:lvl1pPr algn="l">
              <a:defRPr sz="3600" b="1" baseline="0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Præsentation</a:t>
            </a:r>
            <a:r>
              <a:rPr lang="en-US"/>
              <a:t> for </a:t>
            </a:r>
            <a:r>
              <a:rPr lang="en-US" err="1"/>
              <a:t>Virksomhed</a:t>
            </a:r>
            <a:r>
              <a:rPr lang="en-US"/>
              <a:t> A/S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844952" y="3374916"/>
            <a:ext cx="5558624" cy="801547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rgbClr val="004669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Undertitel</a:t>
            </a:r>
            <a:r>
              <a:rPr lang="en-US"/>
              <a:t> </a:t>
            </a:r>
            <a:r>
              <a:rPr lang="en-US" err="1"/>
              <a:t>indsættes</a:t>
            </a:r>
            <a:r>
              <a:rPr lang="en-US"/>
              <a:t> her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1" name="Billed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1268335"/>
            <a:ext cx="1902104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re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Kombinationstegning 8"/>
          <p:cNvSpPr/>
          <p:nvPr userDrawn="1"/>
        </p:nvSpPr>
        <p:spPr>
          <a:xfrm rot="18900000">
            <a:off x="4494733" y="1314663"/>
            <a:ext cx="3219257" cy="3219257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46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4436057" y="1264350"/>
            <a:ext cx="3319887" cy="331988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2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36057" y="5200650"/>
            <a:ext cx="3319887" cy="842963"/>
          </a:xfrm>
          <a:effectLst/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ret bille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Kombinationstegning 8"/>
          <p:cNvSpPr/>
          <p:nvPr userDrawn="1"/>
        </p:nvSpPr>
        <p:spPr>
          <a:xfrm rot="18900000">
            <a:off x="4494733" y="1314663"/>
            <a:ext cx="3219257" cy="3219257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3"/>
          </p:nvPr>
        </p:nvSpPr>
        <p:spPr>
          <a:xfrm>
            <a:off x="4436057" y="1264350"/>
            <a:ext cx="3319887" cy="331988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2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36057" y="5200650"/>
            <a:ext cx="3319887" cy="842963"/>
          </a:xfrm>
          <a:effectLst/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eret bille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ombinationstegning 9"/>
          <p:cNvSpPr/>
          <p:nvPr userDrawn="1"/>
        </p:nvSpPr>
        <p:spPr>
          <a:xfrm rot="18900000">
            <a:off x="4494733" y="1314663"/>
            <a:ext cx="3219257" cy="3219257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dsholder til billede 7"/>
          <p:cNvSpPr>
            <a:spLocks noGrp="1"/>
          </p:cNvSpPr>
          <p:nvPr>
            <p:ph type="pic" sz="quarter" idx="13"/>
          </p:nvPr>
        </p:nvSpPr>
        <p:spPr>
          <a:xfrm>
            <a:off x="4436057" y="1264350"/>
            <a:ext cx="3319887" cy="331988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36057" y="5200650"/>
            <a:ext cx="3319887" cy="842963"/>
          </a:xfrm>
          <a:effectLst/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leder sammens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1966216"/>
            <a:ext cx="12192000" cy="3074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Kombinationstegning 28"/>
          <p:cNvSpPr/>
          <p:nvPr userDrawn="1"/>
        </p:nvSpPr>
        <p:spPr>
          <a:xfrm rot="18900000">
            <a:off x="4838766" y="2005519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Kombinationstegning 29"/>
          <p:cNvSpPr/>
          <p:nvPr userDrawn="1"/>
        </p:nvSpPr>
        <p:spPr>
          <a:xfrm rot="18900000">
            <a:off x="1287371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Kombinationstegning 30"/>
          <p:cNvSpPr/>
          <p:nvPr userDrawn="1"/>
        </p:nvSpPr>
        <p:spPr>
          <a:xfrm rot="18900000">
            <a:off x="8394763" y="2005518"/>
            <a:ext cx="2514469" cy="2514469"/>
          </a:xfrm>
          <a:custGeom>
            <a:avLst/>
            <a:gdLst>
              <a:gd name="connsiteX0" fmla="*/ 2691016 w 3229232"/>
              <a:gd name="connsiteY0" fmla="*/ 0 h 3229232"/>
              <a:gd name="connsiteX1" fmla="*/ 3229232 w 3229232"/>
              <a:gd name="connsiteY1" fmla="*/ 538216 h 3229232"/>
              <a:gd name="connsiteX2" fmla="*/ 3229232 w 3229232"/>
              <a:gd name="connsiteY2" fmla="*/ 1749170 h 3229232"/>
              <a:gd name="connsiteX3" fmla="*/ 3229232 w 3229232"/>
              <a:gd name="connsiteY3" fmla="*/ 2691016 h 3229232"/>
              <a:gd name="connsiteX4" fmla="*/ 2691016 w 3229232"/>
              <a:gd name="connsiteY4" fmla="*/ 3229232 h 3229232"/>
              <a:gd name="connsiteX5" fmla="*/ 2028621 w 3229232"/>
              <a:gd name="connsiteY5" fmla="*/ 3229232 h 3229232"/>
              <a:gd name="connsiteX6" fmla="*/ 538216 w 3229232"/>
              <a:gd name="connsiteY6" fmla="*/ 3229232 h 3229232"/>
              <a:gd name="connsiteX7" fmla="*/ 0 w 3229232"/>
              <a:gd name="connsiteY7" fmla="*/ 2691016 h 3229232"/>
              <a:gd name="connsiteX8" fmla="*/ 0 w 3229232"/>
              <a:gd name="connsiteY8" fmla="*/ 538216 h 3229232"/>
              <a:gd name="connsiteX9" fmla="*/ 538216 w 3229232"/>
              <a:gd name="connsiteY9" fmla="*/ 0 h 322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9232" h="3229232">
                <a:moveTo>
                  <a:pt x="2691016" y="0"/>
                </a:moveTo>
                <a:lnTo>
                  <a:pt x="3229232" y="538216"/>
                </a:lnTo>
                <a:lnTo>
                  <a:pt x="3229232" y="1749170"/>
                </a:lnTo>
                <a:lnTo>
                  <a:pt x="3229232" y="2691016"/>
                </a:lnTo>
                <a:lnTo>
                  <a:pt x="2691016" y="3229232"/>
                </a:lnTo>
                <a:lnTo>
                  <a:pt x="2028621" y="3229232"/>
                </a:lnTo>
                <a:lnTo>
                  <a:pt x="538216" y="3229232"/>
                </a:lnTo>
                <a:lnTo>
                  <a:pt x="0" y="2691016"/>
                </a:lnTo>
                <a:lnTo>
                  <a:pt x="0" y="538216"/>
                </a:lnTo>
                <a:lnTo>
                  <a:pt x="5382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adsholder til billede 7"/>
          <p:cNvSpPr>
            <a:spLocks noGrp="1"/>
          </p:cNvSpPr>
          <p:nvPr>
            <p:ph type="pic" sz="quarter" idx="13"/>
          </p:nvPr>
        </p:nvSpPr>
        <p:spPr>
          <a:xfrm>
            <a:off x="4801768" y="1959860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73032" y="5200650"/>
            <a:ext cx="2593068" cy="84296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1" name="Pladsholder til billede 10"/>
          <p:cNvSpPr>
            <a:spLocks noGrp="1"/>
          </p:cNvSpPr>
          <p:nvPr>
            <p:ph type="pic" sz="quarter" idx="15"/>
          </p:nvPr>
        </p:nvSpPr>
        <p:spPr>
          <a:xfrm>
            <a:off x="1245771" y="1959860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4" name="Pladsholder til billede 13"/>
          <p:cNvSpPr>
            <a:spLocks noGrp="1"/>
          </p:cNvSpPr>
          <p:nvPr>
            <p:ph type="pic" sz="quarter" idx="16"/>
          </p:nvPr>
        </p:nvSpPr>
        <p:spPr>
          <a:xfrm>
            <a:off x="8355464" y="1966218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15" name="Pladsholder til tekst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35249" y="5200648"/>
            <a:ext cx="2593068" cy="84296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6" name="Pladsholder til tekst 12"/>
          <p:cNvSpPr>
            <a:spLocks noGrp="1"/>
          </p:cNvSpPr>
          <p:nvPr>
            <p:ph type="body" sz="quarter" idx="18" hasCustomPrompt="1"/>
          </p:nvPr>
        </p:nvSpPr>
        <p:spPr>
          <a:xfrm>
            <a:off x="1217033" y="5200647"/>
            <a:ext cx="2593068" cy="84296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218" y="365125"/>
            <a:ext cx="11632555" cy="1325563"/>
          </a:xfrm>
        </p:spPr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leder sammens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99466" y="5200644"/>
            <a:ext cx="2593068" cy="842963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5" name="Pladsholder til tekst 12"/>
          <p:cNvSpPr>
            <a:spLocks noGrp="1"/>
          </p:cNvSpPr>
          <p:nvPr>
            <p:ph type="body" sz="quarter" idx="17" hasCustomPrompt="1"/>
          </p:nvPr>
        </p:nvSpPr>
        <p:spPr>
          <a:xfrm>
            <a:off x="7609087" y="5200643"/>
            <a:ext cx="2593068" cy="842963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6" name="Pladsholder til tekst 12"/>
          <p:cNvSpPr>
            <a:spLocks noGrp="1"/>
          </p:cNvSpPr>
          <p:nvPr>
            <p:ph type="body" sz="quarter" idx="18" hasCustomPrompt="1"/>
          </p:nvPr>
        </p:nvSpPr>
        <p:spPr>
          <a:xfrm>
            <a:off x="1989845" y="5200647"/>
            <a:ext cx="2593068" cy="842963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4669"/>
                </a:solidFill>
              </a:defRPr>
            </a:lvl1pPr>
          </a:lstStyle>
          <a:p>
            <a:pPr lvl="0"/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tekst</a:t>
            </a:r>
            <a:endParaRPr lang="en-US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65125"/>
            <a:ext cx="9803756" cy="1325563"/>
          </a:xfrm>
        </p:spPr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grpSp>
        <p:nvGrpSpPr>
          <p:cNvPr id="5" name="Grupper 4"/>
          <p:cNvGrpSpPr/>
          <p:nvPr userDrawn="1"/>
        </p:nvGrpSpPr>
        <p:grpSpPr>
          <a:xfrm>
            <a:off x="1904298" y="2068177"/>
            <a:ext cx="8383404" cy="2817032"/>
            <a:chOff x="1880972" y="2068177"/>
            <a:chExt cx="8383404" cy="2817032"/>
          </a:xfrm>
          <a:effectLst/>
        </p:grpSpPr>
        <p:sp>
          <p:nvSpPr>
            <p:cNvPr id="18" name="Kombinationstegning 17"/>
            <p:cNvSpPr/>
            <p:nvPr userDrawn="1"/>
          </p:nvSpPr>
          <p:spPr>
            <a:xfrm rot="18900000">
              <a:off x="1880972" y="2068180"/>
              <a:ext cx="2817029" cy="2817029"/>
            </a:xfrm>
            <a:custGeom>
              <a:avLst/>
              <a:gdLst>
                <a:gd name="connsiteX0" fmla="*/ 2691016 w 3229232"/>
                <a:gd name="connsiteY0" fmla="*/ 0 h 3229232"/>
                <a:gd name="connsiteX1" fmla="*/ 3229232 w 3229232"/>
                <a:gd name="connsiteY1" fmla="*/ 538216 h 3229232"/>
                <a:gd name="connsiteX2" fmla="*/ 3229232 w 3229232"/>
                <a:gd name="connsiteY2" fmla="*/ 1749170 h 3229232"/>
                <a:gd name="connsiteX3" fmla="*/ 3229232 w 3229232"/>
                <a:gd name="connsiteY3" fmla="*/ 2691016 h 3229232"/>
                <a:gd name="connsiteX4" fmla="*/ 2691016 w 3229232"/>
                <a:gd name="connsiteY4" fmla="*/ 3229232 h 3229232"/>
                <a:gd name="connsiteX5" fmla="*/ 2028621 w 3229232"/>
                <a:gd name="connsiteY5" fmla="*/ 3229232 h 3229232"/>
                <a:gd name="connsiteX6" fmla="*/ 538216 w 3229232"/>
                <a:gd name="connsiteY6" fmla="*/ 3229232 h 3229232"/>
                <a:gd name="connsiteX7" fmla="*/ 0 w 3229232"/>
                <a:gd name="connsiteY7" fmla="*/ 2691016 h 3229232"/>
                <a:gd name="connsiteX8" fmla="*/ 0 w 3229232"/>
                <a:gd name="connsiteY8" fmla="*/ 538216 h 3229232"/>
                <a:gd name="connsiteX9" fmla="*/ 538216 w 3229232"/>
                <a:gd name="connsiteY9" fmla="*/ 0 h 322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9232" h="3229232">
                  <a:moveTo>
                    <a:pt x="2691016" y="0"/>
                  </a:moveTo>
                  <a:lnTo>
                    <a:pt x="3229232" y="538216"/>
                  </a:lnTo>
                  <a:lnTo>
                    <a:pt x="3229232" y="1749170"/>
                  </a:lnTo>
                  <a:lnTo>
                    <a:pt x="3229232" y="2691016"/>
                  </a:lnTo>
                  <a:lnTo>
                    <a:pt x="2691016" y="3229232"/>
                  </a:lnTo>
                  <a:lnTo>
                    <a:pt x="2028621" y="3229232"/>
                  </a:lnTo>
                  <a:lnTo>
                    <a:pt x="538216" y="3229232"/>
                  </a:lnTo>
                  <a:lnTo>
                    <a:pt x="0" y="2691016"/>
                  </a:lnTo>
                  <a:lnTo>
                    <a:pt x="0" y="538216"/>
                  </a:lnTo>
                  <a:lnTo>
                    <a:pt x="538216" y="0"/>
                  </a:lnTo>
                  <a:close/>
                </a:path>
              </a:pathLst>
            </a:custGeom>
            <a:solidFill>
              <a:srgbClr val="004669"/>
            </a:solidFill>
            <a:ln>
              <a:noFill/>
            </a:ln>
            <a:effectLst>
              <a:outerShdw blurRad="50800" dist="508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Kombinationstegning 18"/>
            <p:cNvSpPr/>
            <p:nvPr userDrawn="1"/>
          </p:nvSpPr>
          <p:spPr>
            <a:xfrm rot="18900000">
              <a:off x="4664160" y="2068179"/>
              <a:ext cx="2817029" cy="2817029"/>
            </a:xfrm>
            <a:custGeom>
              <a:avLst/>
              <a:gdLst>
                <a:gd name="connsiteX0" fmla="*/ 2691016 w 3229232"/>
                <a:gd name="connsiteY0" fmla="*/ 0 h 3229232"/>
                <a:gd name="connsiteX1" fmla="*/ 3229232 w 3229232"/>
                <a:gd name="connsiteY1" fmla="*/ 538216 h 3229232"/>
                <a:gd name="connsiteX2" fmla="*/ 3229232 w 3229232"/>
                <a:gd name="connsiteY2" fmla="*/ 1749170 h 3229232"/>
                <a:gd name="connsiteX3" fmla="*/ 3229232 w 3229232"/>
                <a:gd name="connsiteY3" fmla="*/ 2691016 h 3229232"/>
                <a:gd name="connsiteX4" fmla="*/ 2691016 w 3229232"/>
                <a:gd name="connsiteY4" fmla="*/ 3229232 h 3229232"/>
                <a:gd name="connsiteX5" fmla="*/ 2028621 w 3229232"/>
                <a:gd name="connsiteY5" fmla="*/ 3229232 h 3229232"/>
                <a:gd name="connsiteX6" fmla="*/ 538216 w 3229232"/>
                <a:gd name="connsiteY6" fmla="*/ 3229232 h 3229232"/>
                <a:gd name="connsiteX7" fmla="*/ 0 w 3229232"/>
                <a:gd name="connsiteY7" fmla="*/ 2691016 h 3229232"/>
                <a:gd name="connsiteX8" fmla="*/ 0 w 3229232"/>
                <a:gd name="connsiteY8" fmla="*/ 538216 h 3229232"/>
                <a:gd name="connsiteX9" fmla="*/ 538216 w 3229232"/>
                <a:gd name="connsiteY9" fmla="*/ 0 h 322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9232" h="3229232">
                  <a:moveTo>
                    <a:pt x="2691016" y="0"/>
                  </a:moveTo>
                  <a:lnTo>
                    <a:pt x="3229232" y="538216"/>
                  </a:lnTo>
                  <a:lnTo>
                    <a:pt x="3229232" y="1749170"/>
                  </a:lnTo>
                  <a:lnTo>
                    <a:pt x="3229232" y="2691016"/>
                  </a:lnTo>
                  <a:lnTo>
                    <a:pt x="2691016" y="3229232"/>
                  </a:lnTo>
                  <a:lnTo>
                    <a:pt x="2028621" y="3229232"/>
                  </a:lnTo>
                  <a:lnTo>
                    <a:pt x="538216" y="3229232"/>
                  </a:lnTo>
                  <a:lnTo>
                    <a:pt x="0" y="2691016"/>
                  </a:lnTo>
                  <a:lnTo>
                    <a:pt x="0" y="538216"/>
                  </a:lnTo>
                  <a:lnTo>
                    <a:pt x="538216" y="0"/>
                  </a:lnTo>
                  <a:close/>
                </a:path>
              </a:pathLst>
            </a:custGeom>
            <a:solidFill>
              <a:srgbClr val="00B1EF"/>
            </a:solidFill>
            <a:ln>
              <a:noFill/>
            </a:ln>
            <a:effectLst>
              <a:outerShdw blurRad="50800" dist="508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Kombinationstegning 19"/>
            <p:cNvSpPr/>
            <p:nvPr userDrawn="1"/>
          </p:nvSpPr>
          <p:spPr>
            <a:xfrm rot="18900000">
              <a:off x="7447347" y="2068177"/>
              <a:ext cx="2817029" cy="2817029"/>
            </a:xfrm>
            <a:custGeom>
              <a:avLst/>
              <a:gdLst>
                <a:gd name="connsiteX0" fmla="*/ 2691016 w 3229232"/>
                <a:gd name="connsiteY0" fmla="*/ 0 h 3229232"/>
                <a:gd name="connsiteX1" fmla="*/ 3229232 w 3229232"/>
                <a:gd name="connsiteY1" fmla="*/ 538216 h 3229232"/>
                <a:gd name="connsiteX2" fmla="*/ 3229232 w 3229232"/>
                <a:gd name="connsiteY2" fmla="*/ 1749170 h 3229232"/>
                <a:gd name="connsiteX3" fmla="*/ 3229232 w 3229232"/>
                <a:gd name="connsiteY3" fmla="*/ 2691016 h 3229232"/>
                <a:gd name="connsiteX4" fmla="*/ 2691016 w 3229232"/>
                <a:gd name="connsiteY4" fmla="*/ 3229232 h 3229232"/>
                <a:gd name="connsiteX5" fmla="*/ 2028621 w 3229232"/>
                <a:gd name="connsiteY5" fmla="*/ 3229232 h 3229232"/>
                <a:gd name="connsiteX6" fmla="*/ 538216 w 3229232"/>
                <a:gd name="connsiteY6" fmla="*/ 3229232 h 3229232"/>
                <a:gd name="connsiteX7" fmla="*/ 0 w 3229232"/>
                <a:gd name="connsiteY7" fmla="*/ 2691016 h 3229232"/>
                <a:gd name="connsiteX8" fmla="*/ 0 w 3229232"/>
                <a:gd name="connsiteY8" fmla="*/ 538216 h 3229232"/>
                <a:gd name="connsiteX9" fmla="*/ 538216 w 3229232"/>
                <a:gd name="connsiteY9" fmla="*/ 0 h 322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9232" h="3229232">
                  <a:moveTo>
                    <a:pt x="2691016" y="0"/>
                  </a:moveTo>
                  <a:lnTo>
                    <a:pt x="3229232" y="538216"/>
                  </a:lnTo>
                  <a:lnTo>
                    <a:pt x="3229232" y="1749170"/>
                  </a:lnTo>
                  <a:lnTo>
                    <a:pt x="3229232" y="2691016"/>
                  </a:lnTo>
                  <a:lnTo>
                    <a:pt x="2691016" y="3229232"/>
                  </a:lnTo>
                  <a:lnTo>
                    <a:pt x="2028621" y="3229232"/>
                  </a:lnTo>
                  <a:lnTo>
                    <a:pt x="538216" y="3229232"/>
                  </a:lnTo>
                  <a:lnTo>
                    <a:pt x="0" y="2691016"/>
                  </a:lnTo>
                  <a:lnTo>
                    <a:pt x="0" y="538216"/>
                  </a:lnTo>
                  <a:lnTo>
                    <a:pt x="538216" y="0"/>
                  </a:lnTo>
                  <a:close/>
                </a:path>
              </a:pathLst>
            </a:custGeom>
            <a:solidFill>
              <a:srgbClr val="00EDA9"/>
            </a:solidFill>
            <a:ln>
              <a:noFill/>
            </a:ln>
            <a:effectLst>
              <a:outerShdw blurRad="50800" dist="508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ladsholder til billede 13"/>
          <p:cNvSpPr>
            <a:spLocks noGrp="1"/>
          </p:cNvSpPr>
          <p:nvPr>
            <p:ph type="pic" sz="quarter" idx="16"/>
          </p:nvPr>
        </p:nvSpPr>
        <p:spPr>
          <a:xfrm>
            <a:off x="7582653" y="2180157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1" name="Pladsholder til billede 20"/>
          <p:cNvSpPr>
            <a:spLocks noGrp="1"/>
          </p:cNvSpPr>
          <p:nvPr>
            <p:ph type="pic" sz="quarter" idx="19"/>
          </p:nvPr>
        </p:nvSpPr>
        <p:spPr>
          <a:xfrm>
            <a:off x="4786647" y="2180157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  <p:sp>
        <p:nvSpPr>
          <p:cNvPr id="22" name="Pladsholder til billede 21"/>
          <p:cNvSpPr>
            <a:spLocks noGrp="1"/>
          </p:cNvSpPr>
          <p:nvPr>
            <p:ph type="pic" sz="quarter" idx="20"/>
          </p:nvPr>
        </p:nvSpPr>
        <p:spPr>
          <a:xfrm>
            <a:off x="1989845" y="2180157"/>
            <a:ext cx="2593067" cy="2593067"/>
          </a:xfrm>
          <a:custGeom>
            <a:avLst/>
            <a:gdLst>
              <a:gd name="connsiteX0" fmla="*/ 1327947 w 3319887"/>
              <a:gd name="connsiteY0" fmla="*/ 0 h 3319887"/>
              <a:gd name="connsiteX1" fmla="*/ 1991940 w 3319887"/>
              <a:gd name="connsiteY1" fmla="*/ 0 h 3319887"/>
              <a:gd name="connsiteX2" fmla="*/ 2738913 w 3319887"/>
              <a:gd name="connsiteY2" fmla="*/ 746973 h 3319887"/>
              <a:gd name="connsiteX3" fmla="*/ 3319887 w 3319887"/>
              <a:gd name="connsiteY3" fmla="*/ 1327947 h 3319887"/>
              <a:gd name="connsiteX4" fmla="*/ 3319887 w 3319887"/>
              <a:gd name="connsiteY4" fmla="*/ 1991940 h 3319887"/>
              <a:gd name="connsiteX5" fmla="*/ 2911291 w 3319887"/>
              <a:gd name="connsiteY5" fmla="*/ 2400536 h 3319887"/>
              <a:gd name="connsiteX6" fmla="*/ 1991940 w 3319887"/>
              <a:gd name="connsiteY6" fmla="*/ 3319887 h 3319887"/>
              <a:gd name="connsiteX7" fmla="*/ 1327947 w 3319887"/>
              <a:gd name="connsiteY7" fmla="*/ 3319887 h 3319887"/>
              <a:gd name="connsiteX8" fmla="*/ 0 w 3319887"/>
              <a:gd name="connsiteY8" fmla="*/ 1991940 h 3319887"/>
              <a:gd name="connsiteX9" fmla="*/ 0 w 3319887"/>
              <a:gd name="connsiteY9" fmla="*/ 1327947 h 331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19887" h="3319887">
                <a:moveTo>
                  <a:pt x="1327947" y="0"/>
                </a:moveTo>
                <a:lnTo>
                  <a:pt x="1991940" y="0"/>
                </a:lnTo>
                <a:lnTo>
                  <a:pt x="2738913" y="746973"/>
                </a:lnTo>
                <a:lnTo>
                  <a:pt x="3319887" y="1327947"/>
                </a:lnTo>
                <a:lnTo>
                  <a:pt x="3319887" y="1991940"/>
                </a:lnTo>
                <a:lnTo>
                  <a:pt x="2911291" y="2400536"/>
                </a:lnTo>
                <a:lnTo>
                  <a:pt x="1991940" y="3319887"/>
                </a:lnTo>
                <a:lnTo>
                  <a:pt x="1327947" y="3319887"/>
                </a:lnTo>
                <a:lnTo>
                  <a:pt x="0" y="1991940"/>
                </a:lnTo>
                <a:lnTo>
                  <a:pt x="0" y="1327947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da-D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20" y="457200"/>
            <a:ext cx="45058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266220" y="2057400"/>
            <a:ext cx="450580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1271588"/>
            <a:ext cx="6172200" cy="45894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4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0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tning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Billed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103" y="2964089"/>
            <a:ext cx="3461795" cy="929823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3801" y="3541853"/>
            <a:ext cx="4736397" cy="476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 std. mørk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ombinationstegning 12"/>
          <p:cNvSpPr/>
          <p:nvPr userDrawn="1"/>
        </p:nvSpPr>
        <p:spPr>
          <a:xfrm>
            <a:off x="5359130" y="4407754"/>
            <a:ext cx="3897193" cy="2450246"/>
          </a:xfrm>
          <a:custGeom>
            <a:avLst/>
            <a:gdLst>
              <a:gd name="connsiteX0" fmla="*/ 1558868 w 3897193"/>
              <a:gd name="connsiteY0" fmla="*/ 0 h 2450246"/>
              <a:gd name="connsiteX1" fmla="*/ 2338325 w 3897193"/>
              <a:gd name="connsiteY1" fmla="*/ 0 h 2450246"/>
              <a:gd name="connsiteX2" fmla="*/ 3215191 w 3897193"/>
              <a:gd name="connsiteY2" fmla="*/ 876866 h 2450246"/>
              <a:gd name="connsiteX3" fmla="*/ 3897193 w 3897193"/>
              <a:gd name="connsiteY3" fmla="*/ 1558868 h 2450246"/>
              <a:gd name="connsiteX4" fmla="*/ 3897193 w 3897193"/>
              <a:gd name="connsiteY4" fmla="*/ 2338325 h 2450246"/>
              <a:gd name="connsiteX5" fmla="*/ 3785272 w 3897193"/>
              <a:gd name="connsiteY5" fmla="*/ 2450246 h 2450246"/>
              <a:gd name="connsiteX6" fmla="*/ 111921 w 3897193"/>
              <a:gd name="connsiteY6" fmla="*/ 2450246 h 2450246"/>
              <a:gd name="connsiteX7" fmla="*/ 0 w 3897193"/>
              <a:gd name="connsiteY7" fmla="*/ 2338325 h 2450246"/>
              <a:gd name="connsiteX8" fmla="*/ 0 w 3897193"/>
              <a:gd name="connsiteY8" fmla="*/ 1558868 h 2450246"/>
              <a:gd name="connsiteX9" fmla="*/ 1558868 w 3897193"/>
              <a:gd name="connsiteY9" fmla="*/ 0 h 245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97193" h="2450246">
                <a:moveTo>
                  <a:pt x="1558868" y="0"/>
                </a:moveTo>
                <a:lnTo>
                  <a:pt x="2338325" y="0"/>
                </a:lnTo>
                <a:lnTo>
                  <a:pt x="3215191" y="876866"/>
                </a:lnTo>
                <a:lnTo>
                  <a:pt x="3897193" y="1558868"/>
                </a:lnTo>
                <a:lnTo>
                  <a:pt x="3897193" y="2338325"/>
                </a:lnTo>
                <a:lnTo>
                  <a:pt x="3785272" y="2450246"/>
                </a:lnTo>
                <a:lnTo>
                  <a:pt x="111921" y="2450246"/>
                </a:lnTo>
                <a:lnTo>
                  <a:pt x="0" y="2338325"/>
                </a:lnTo>
                <a:lnTo>
                  <a:pt x="0" y="1558868"/>
                </a:lnTo>
                <a:lnTo>
                  <a:pt x="1558868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44952" y="3098800"/>
            <a:ext cx="4879576" cy="1006475"/>
          </a:xfrm>
        </p:spPr>
        <p:txBody>
          <a:bodyPr lIns="0" tIns="0" rIns="0" bIns="0" anchor="b">
            <a:noAutofit/>
          </a:bodyPr>
          <a:lstStyle>
            <a:lvl1pPr algn="l">
              <a:defRPr sz="3600" b="1" baseline="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Præsentation</a:t>
            </a:r>
            <a:r>
              <a:rPr lang="en-US"/>
              <a:t> for </a:t>
            </a:r>
            <a:r>
              <a:rPr lang="en-US" err="1"/>
              <a:t>Virksomhed</a:t>
            </a:r>
            <a:r>
              <a:rPr lang="en-US"/>
              <a:t> A/S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844952" y="4456252"/>
            <a:ext cx="4879576" cy="801547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Undertitel</a:t>
            </a:r>
            <a:r>
              <a:rPr lang="en-US"/>
              <a:t> </a:t>
            </a:r>
            <a:r>
              <a:rPr lang="en-US" err="1"/>
              <a:t>indsættes</a:t>
            </a:r>
            <a:r>
              <a:rPr lang="en-US"/>
              <a:t> her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Pladsholder til billede 34"/>
          <p:cNvSpPr>
            <a:spLocks noGrp="1"/>
          </p:cNvSpPr>
          <p:nvPr>
            <p:ph type="pic" sz="quarter" idx="13" hasCustomPrompt="1"/>
          </p:nvPr>
        </p:nvSpPr>
        <p:spPr>
          <a:xfrm>
            <a:off x="7152430" y="748854"/>
            <a:ext cx="5039571" cy="6109147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Klik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ikonet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billede</a:t>
            </a:r>
            <a:endParaRPr lang="en-US"/>
          </a:p>
        </p:txBody>
      </p:sp>
      <p:pic>
        <p:nvPicPr>
          <p:cNvPr id="37" name="Billed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1268335"/>
            <a:ext cx="1902104" cy="7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tning 2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Billed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224" y="2964089"/>
            <a:ext cx="2263553" cy="929823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3801" y="3541853"/>
            <a:ext cx="4736397" cy="476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1E29-396B-A991-7DA3-0999E56BA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38DF0-7C49-C6B1-392F-ED854F5B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33791-16DF-E2E2-C895-E3AD54CA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0386-22EF-4C63-813B-CAE4849B410B}" type="datetimeFigureOut">
              <a:rPr lang="da-DK" smtClean="0"/>
              <a:t>12-05-2023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417D-87A8-F2EF-529D-EDB49F48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74E29-5934-08D7-C7FD-42F15240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3046-D862-4C6B-8C18-6B57E3704AA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5185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50194-E26B-A641-01D2-B781E21B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10386-22EF-4C63-813B-CAE4849B410B}" type="datetimeFigureOut">
              <a:rPr lang="da-DK" smtClean="0"/>
              <a:t>12-05-2023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DA055-E6FD-BE0A-01FE-92BA112A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D068F-02FC-81EE-0806-3C793282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3046-D862-4C6B-8C18-6B57E3704AA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748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ombinationstegning 12"/>
          <p:cNvSpPr/>
          <p:nvPr userDrawn="1"/>
        </p:nvSpPr>
        <p:spPr>
          <a:xfrm rot="18900000">
            <a:off x="8580855" y="3224301"/>
            <a:ext cx="4345469" cy="4201873"/>
          </a:xfrm>
          <a:custGeom>
            <a:avLst/>
            <a:gdLst>
              <a:gd name="connsiteX0" fmla="*/ 3621210 w 4345469"/>
              <a:gd name="connsiteY0" fmla="*/ 0 h 4201873"/>
              <a:gd name="connsiteX1" fmla="*/ 4345469 w 4345469"/>
              <a:gd name="connsiteY1" fmla="*/ 724259 h 4201873"/>
              <a:gd name="connsiteX2" fmla="*/ 4345469 w 4345469"/>
              <a:gd name="connsiteY2" fmla="*/ 1962422 h 4201873"/>
              <a:gd name="connsiteX3" fmla="*/ 2106018 w 4345469"/>
              <a:gd name="connsiteY3" fmla="*/ 4201873 h 4201873"/>
              <a:gd name="connsiteX4" fmla="*/ 0 w 4345469"/>
              <a:gd name="connsiteY4" fmla="*/ 2095856 h 4201873"/>
              <a:gd name="connsiteX5" fmla="*/ 0 w 4345469"/>
              <a:gd name="connsiteY5" fmla="*/ 724259 h 4201873"/>
              <a:gd name="connsiteX6" fmla="*/ 724259 w 4345469"/>
              <a:gd name="connsiteY6" fmla="*/ 0 h 420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5469" h="4201873">
                <a:moveTo>
                  <a:pt x="3621210" y="0"/>
                </a:moveTo>
                <a:lnTo>
                  <a:pt x="4345469" y="724259"/>
                </a:lnTo>
                <a:lnTo>
                  <a:pt x="4345469" y="1962422"/>
                </a:lnTo>
                <a:lnTo>
                  <a:pt x="2106018" y="4201873"/>
                </a:lnTo>
                <a:lnTo>
                  <a:pt x="0" y="2095856"/>
                </a:lnTo>
                <a:lnTo>
                  <a:pt x="0" y="724259"/>
                </a:lnTo>
                <a:lnTo>
                  <a:pt x="724259" y="0"/>
                </a:lnTo>
                <a:close/>
              </a:path>
            </a:pathLst>
          </a:custGeom>
          <a:solidFill>
            <a:srgbClr val="004669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65125"/>
            <a:ext cx="9803755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4669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Pladsholder til indhold 26"/>
          <p:cNvSpPr>
            <a:spLocks noGrp="1"/>
          </p:cNvSpPr>
          <p:nvPr>
            <p:ph sz="quarter" idx="13" hasCustomPrompt="1"/>
          </p:nvPr>
        </p:nvSpPr>
        <p:spPr>
          <a:xfrm>
            <a:off x="266220" y="1690688"/>
            <a:ext cx="7148994" cy="441007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11" name="Kombinationstegning 10"/>
          <p:cNvSpPr/>
          <p:nvPr userDrawn="1"/>
        </p:nvSpPr>
        <p:spPr>
          <a:xfrm rot="18900000">
            <a:off x="9295478" y="1712785"/>
            <a:ext cx="3306891" cy="3306891"/>
          </a:xfrm>
          <a:custGeom>
            <a:avLst/>
            <a:gdLst>
              <a:gd name="connsiteX0" fmla="*/ 3306891 w 3306891"/>
              <a:gd name="connsiteY0" fmla="*/ 551159 h 3306891"/>
              <a:gd name="connsiteX1" fmla="*/ 3306891 w 3306891"/>
              <a:gd name="connsiteY1" fmla="*/ 1757976 h 3306891"/>
              <a:gd name="connsiteX2" fmla="*/ 1757976 w 3306891"/>
              <a:gd name="connsiteY2" fmla="*/ 3306891 h 3306891"/>
              <a:gd name="connsiteX3" fmla="*/ 551159 w 3306891"/>
              <a:gd name="connsiteY3" fmla="*/ 3306891 h 3306891"/>
              <a:gd name="connsiteX4" fmla="*/ 0 w 3306891"/>
              <a:gd name="connsiteY4" fmla="*/ 2755732 h 3306891"/>
              <a:gd name="connsiteX5" fmla="*/ 0 w 3306891"/>
              <a:gd name="connsiteY5" fmla="*/ 551159 h 3306891"/>
              <a:gd name="connsiteX6" fmla="*/ 551159 w 3306891"/>
              <a:gd name="connsiteY6" fmla="*/ 0 h 3306891"/>
              <a:gd name="connsiteX7" fmla="*/ 2755732 w 3306891"/>
              <a:gd name="connsiteY7" fmla="*/ 0 h 330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6891" h="3306891">
                <a:moveTo>
                  <a:pt x="3306891" y="551159"/>
                </a:moveTo>
                <a:lnTo>
                  <a:pt x="3306891" y="1757976"/>
                </a:lnTo>
                <a:lnTo>
                  <a:pt x="1757976" y="3306891"/>
                </a:lnTo>
                <a:lnTo>
                  <a:pt x="551159" y="3306891"/>
                </a:lnTo>
                <a:lnTo>
                  <a:pt x="0" y="2755732"/>
                </a:lnTo>
                <a:lnTo>
                  <a:pt x="0" y="551159"/>
                </a:lnTo>
                <a:lnTo>
                  <a:pt x="551159" y="0"/>
                </a:lnTo>
                <a:lnTo>
                  <a:pt x="2755732" y="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lide m.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266219" y="1825625"/>
            <a:ext cx="7419371" cy="4262659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7966916" y="1736203"/>
            <a:ext cx="4225085" cy="5121798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Klik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ikonet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billede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sslide m. bille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Kombinationstegning 15"/>
          <p:cNvSpPr/>
          <p:nvPr userDrawn="1"/>
        </p:nvSpPr>
        <p:spPr>
          <a:xfrm>
            <a:off x="6343924" y="5011880"/>
            <a:ext cx="3347987" cy="1846121"/>
          </a:xfrm>
          <a:custGeom>
            <a:avLst/>
            <a:gdLst>
              <a:gd name="connsiteX0" fmla="*/ 1339187 w 3347987"/>
              <a:gd name="connsiteY0" fmla="*/ 0 h 1846121"/>
              <a:gd name="connsiteX1" fmla="*/ 2008800 w 3347987"/>
              <a:gd name="connsiteY1" fmla="*/ 0 h 1846121"/>
              <a:gd name="connsiteX2" fmla="*/ 2762095 w 3347987"/>
              <a:gd name="connsiteY2" fmla="*/ 753295 h 1846121"/>
              <a:gd name="connsiteX3" fmla="*/ 3347987 w 3347987"/>
              <a:gd name="connsiteY3" fmla="*/ 1339187 h 1846121"/>
              <a:gd name="connsiteX4" fmla="*/ 3347987 w 3347987"/>
              <a:gd name="connsiteY4" fmla="*/ 1846121 h 1846121"/>
              <a:gd name="connsiteX5" fmla="*/ 0 w 3347987"/>
              <a:gd name="connsiteY5" fmla="*/ 1846121 h 1846121"/>
              <a:gd name="connsiteX6" fmla="*/ 0 w 3347987"/>
              <a:gd name="connsiteY6" fmla="*/ 1339187 h 1846121"/>
              <a:gd name="connsiteX7" fmla="*/ 1339187 w 3347987"/>
              <a:gd name="connsiteY7" fmla="*/ 0 h 184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7987" h="1846121">
                <a:moveTo>
                  <a:pt x="1339187" y="0"/>
                </a:moveTo>
                <a:lnTo>
                  <a:pt x="2008800" y="0"/>
                </a:lnTo>
                <a:lnTo>
                  <a:pt x="2762095" y="753295"/>
                </a:lnTo>
                <a:lnTo>
                  <a:pt x="3347987" y="1339187"/>
                </a:lnTo>
                <a:lnTo>
                  <a:pt x="3347987" y="1846121"/>
                </a:lnTo>
                <a:lnTo>
                  <a:pt x="0" y="1846121"/>
                </a:lnTo>
                <a:lnTo>
                  <a:pt x="0" y="1339187"/>
                </a:lnTo>
                <a:lnTo>
                  <a:pt x="1339187" y="0"/>
                </a:lnTo>
                <a:close/>
              </a:path>
            </a:pathLst>
          </a:custGeom>
          <a:solidFill>
            <a:srgbClr val="00E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266219" y="1825625"/>
            <a:ext cx="7391881" cy="4262659"/>
          </a:xfrm>
        </p:spPr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ladsholder til billede 9"/>
          <p:cNvSpPr>
            <a:spLocks noGrp="1"/>
          </p:cNvSpPr>
          <p:nvPr>
            <p:ph type="pic" sz="quarter" idx="13" hasCustomPrompt="1"/>
          </p:nvPr>
        </p:nvSpPr>
        <p:spPr>
          <a:xfrm>
            <a:off x="7966916" y="1736203"/>
            <a:ext cx="4225085" cy="5121798"/>
          </a:xfrm>
          <a:custGeom>
            <a:avLst/>
            <a:gdLst>
              <a:gd name="connsiteX0" fmla="*/ 2995320 w 5039571"/>
              <a:gd name="connsiteY0" fmla="*/ 0 h 6109147"/>
              <a:gd name="connsiteX1" fmla="*/ 4493025 w 5039571"/>
              <a:gd name="connsiteY1" fmla="*/ 0 h 6109147"/>
              <a:gd name="connsiteX2" fmla="*/ 5039571 w 5039571"/>
              <a:gd name="connsiteY2" fmla="*/ 546546 h 6109147"/>
              <a:gd name="connsiteX3" fmla="*/ 5039571 w 5039571"/>
              <a:gd name="connsiteY3" fmla="*/ 6109147 h 6109147"/>
              <a:gd name="connsiteX4" fmla="*/ 1616122 w 5039571"/>
              <a:gd name="connsiteY4" fmla="*/ 6109147 h 6109147"/>
              <a:gd name="connsiteX5" fmla="*/ 0 w 5039571"/>
              <a:gd name="connsiteY5" fmla="*/ 4493025 h 6109147"/>
              <a:gd name="connsiteX6" fmla="*/ 0 w 5039571"/>
              <a:gd name="connsiteY6" fmla="*/ 2995320 h 610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9571" h="6109147">
                <a:moveTo>
                  <a:pt x="2995320" y="0"/>
                </a:moveTo>
                <a:lnTo>
                  <a:pt x="4493025" y="0"/>
                </a:lnTo>
                <a:lnTo>
                  <a:pt x="5039571" y="546546"/>
                </a:lnTo>
                <a:lnTo>
                  <a:pt x="5039571" y="6109147"/>
                </a:lnTo>
                <a:lnTo>
                  <a:pt x="1616122" y="6109147"/>
                </a:lnTo>
                <a:lnTo>
                  <a:pt x="0" y="4493025"/>
                </a:lnTo>
                <a:lnTo>
                  <a:pt x="0" y="2995320"/>
                </a:lnTo>
                <a:close/>
              </a:path>
            </a:pathLst>
          </a:custGeom>
          <a:solidFill>
            <a:srgbClr val="00B1EF"/>
          </a:solidFill>
          <a:ln>
            <a:noFill/>
          </a:ln>
          <a:effectLst>
            <a:outerShdw blurRad="50800" dist="50800" algn="ctr" rotWithShape="0">
              <a:srgbClr val="000000">
                <a:alpha val="10000"/>
              </a:srgb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Klik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ikonet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indsæt</a:t>
            </a:r>
            <a:r>
              <a:rPr lang="en-US"/>
              <a:t> </a:t>
            </a:r>
            <a:r>
              <a:rPr lang="en-US" err="1"/>
              <a:t>billede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holdsslide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ndholdsslide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4D40-E270-E640-9AD7-361F21C2234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266219" y="365125"/>
            <a:ext cx="9803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66219" y="1825625"/>
            <a:ext cx="11632556" cy="426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266219" y="6203511"/>
            <a:ext cx="5073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24D40-E270-E640-9AD7-361F21C22348}" type="datetimeFigureOut">
              <a:rPr lang="da-DK" smtClean="0"/>
              <a:t>12-05-2023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5437690" y="6203511"/>
            <a:ext cx="3069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599" y="6203511"/>
            <a:ext cx="32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00AFA-19FF-5A4C-A307-E5C35CB9EDE0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469" y="371764"/>
            <a:ext cx="1597305" cy="6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39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91" r:id="rId3"/>
    <p:sldLayoutId id="2147483649" r:id="rId4"/>
    <p:sldLayoutId id="2147483650" r:id="rId5"/>
    <p:sldLayoutId id="2147483668" r:id="rId6"/>
    <p:sldLayoutId id="2147483678" r:id="rId7"/>
    <p:sldLayoutId id="2147483660" r:id="rId8"/>
    <p:sldLayoutId id="2147483682" r:id="rId9"/>
    <p:sldLayoutId id="2147483683" r:id="rId10"/>
    <p:sldLayoutId id="2147483684" r:id="rId11"/>
    <p:sldLayoutId id="2147483690" r:id="rId12"/>
    <p:sldLayoutId id="2147483689" r:id="rId13"/>
    <p:sldLayoutId id="2147483688" r:id="rId14"/>
    <p:sldLayoutId id="2147483687" r:id="rId15"/>
    <p:sldLayoutId id="2147483685" r:id="rId16"/>
    <p:sldLayoutId id="2147483672" r:id="rId17"/>
    <p:sldLayoutId id="2147483686" r:id="rId18"/>
    <p:sldLayoutId id="2147483664" r:id="rId19"/>
    <p:sldLayoutId id="2147483665" r:id="rId20"/>
    <p:sldLayoutId id="2147483670" r:id="rId21"/>
    <p:sldLayoutId id="2147483671" r:id="rId22"/>
    <p:sldLayoutId id="2147483679" r:id="rId23"/>
    <p:sldLayoutId id="2147483662" r:id="rId24"/>
    <p:sldLayoutId id="2147483663" r:id="rId25"/>
    <p:sldLayoutId id="2147483669" r:id="rId26"/>
    <p:sldLayoutId id="2147483651" r:id="rId27"/>
    <p:sldLayoutId id="2147483652" r:id="rId28"/>
    <p:sldLayoutId id="2147483653" r:id="rId29"/>
    <p:sldLayoutId id="2147483675" r:id="rId30"/>
    <p:sldLayoutId id="2147483674" r:id="rId31"/>
    <p:sldLayoutId id="2147483655" r:id="rId32"/>
    <p:sldLayoutId id="2147483676" r:id="rId33"/>
    <p:sldLayoutId id="2147483677" r:id="rId34"/>
    <p:sldLayoutId id="2147483667" r:id="rId35"/>
    <p:sldLayoutId id="2147483656" r:id="rId36"/>
    <p:sldLayoutId id="2147483657" r:id="rId37"/>
    <p:sldLayoutId id="2147483658" r:id="rId38"/>
    <p:sldLayoutId id="2147483666" r:id="rId39"/>
    <p:sldLayoutId id="2147483680" r:id="rId40"/>
    <p:sldLayoutId id="2147483692" r:id="rId41"/>
    <p:sldLayoutId id="2147483693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466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.AppleSystemUIFont" charset="-120"/>
        <a:buChar char="-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4kA4BE0zJ9g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rIUNs3yT-eI?feature=oemb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3ZDyTwiLU0w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ew_7Ef7ts1I?feature=oembed" TargetMode="External"/><Relationship Id="rId4" Type="http://schemas.openxmlformats.org/officeDocument/2006/relationships/image" Target="../media/image9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udsenMorten/AzLogDcrIngestPSLogHub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OLN2zCMxf1w?feature=oembe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NDSNhvpa4Gs?feature=oemb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_GlI0h7ZOsg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0MKPgzvDNRk?feature=oembed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roaringelephant.org/2016/02/23/episode-8-nifi-deeper-dive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9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roaringelephant.org/2016/02/23/episode-8-nifi-deeper-dive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9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roaringelephant.org/2016/02/23/episode-8-nifi-deeper-dive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99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thebluediamondgallery.com/handwriting/e/expert.html" TargetMode="External"/><Relationship Id="rId5" Type="http://schemas.openxmlformats.org/officeDocument/2006/relationships/image" Target="../media/image49.jpeg"/><Relationship Id="rId4" Type="http://schemas.openxmlformats.org/officeDocument/2006/relationships/hyperlink" Target="https://tinulis.id/dr-blogger-phd/memahami-pancablogger-bagi-newbie-2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OZWj7xZHLI8?feature=oembed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rIUNs3yT-eI?feature=oembed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github.com/KnudsenMorten/AzLogDcrIngestPS#how-to-get-started-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_RNlSqRcetg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mailto:mok@mortenknudsen.net" TargetMode="External"/><Relationship Id="rId7" Type="http://schemas.openxmlformats.org/officeDocument/2006/relationships/hyperlink" Target="https://twitter.com/knudsenmortendk" TargetMode="External"/><Relationship Id="rId2" Type="http://schemas.openxmlformats.org/officeDocument/2006/relationships/hyperlink" Target="https://mortenknudsen.net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KnudsenMorten" TargetMode="External"/><Relationship Id="rId5" Type="http://schemas.openxmlformats.org/officeDocument/2006/relationships/hyperlink" Target="https://www.linkedin.com/in/mortenwaltorpknudsen/" TargetMode="External"/><Relationship Id="rId4" Type="http://schemas.openxmlformats.org/officeDocument/2006/relationships/hyperlink" Target="mailto:mok@2linkit.net" TargetMode="External"/><Relationship Id="rId9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E84114-24A1-C7D6-37A9-E12577892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626" y="3027218"/>
            <a:ext cx="4879576" cy="1286061"/>
          </a:xfrm>
        </p:spPr>
        <p:txBody>
          <a:bodyPr/>
          <a:lstStyle/>
          <a:p>
            <a:r>
              <a:rPr lang="en-US" sz="2800"/>
              <a:t>Client Insight using Next-Generation Azure Log Capabilities</a:t>
            </a:r>
            <a:endParaRPr lang="en-US"/>
          </a:p>
        </p:txBody>
      </p:sp>
      <p:pic>
        <p:nvPicPr>
          <p:cNvPr id="9" name="Picture Placeholder 8" descr="A person writing on a computer&#10;&#10;Description automatically generated with low confidence">
            <a:extLst>
              <a:ext uri="{FF2B5EF4-FFF2-40B4-BE49-F238E27FC236}">
                <a16:creationId xmlns:a16="http://schemas.microsoft.com/office/drawing/2014/main" id="{F002E13B-736C-24FC-0F8E-266109D602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210" r="26210"/>
          <a:stretch>
            <a:fillRect/>
          </a:stretch>
        </p:blipFill>
        <p:spPr/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08074B8-A803-A853-D81B-FC1E142A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26" y="1072716"/>
            <a:ext cx="1558569" cy="1472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D6CBA-67F5-7DA8-0FCD-9361DF80323A}"/>
              </a:ext>
            </a:extLst>
          </p:cNvPr>
          <p:cNvSpPr txBox="1"/>
          <p:nvPr/>
        </p:nvSpPr>
        <p:spPr>
          <a:xfrm>
            <a:off x="591527" y="5415952"/>
            <a:ext cx="175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Morten Knudsen</a:t>
            </a:r>
          </a:p>
        </p:txBody>
      </p:sp>
      <p:pic>
        <p:nvPicPr>
          <p:cNvPr id="4" name="Picture 3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3EFC0A3-8B94-8326-83A0-C3C546C9B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09" y="5893786"/>
            <a:ext cx="1386138" cy="559254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3703443D-6300-2001-8443-F716DF4F9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078" y="5420476"/>
            <a:ext cx="1116377" cy="1116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CAD70-C76C-4EA1-810D-818C76DAD95E}"/>
              </a:ext>
            </a:extLst>
          </p:cNvPr>
          <p:cNvSpPr txBox="1"/>
          <p:nvPr/>
        </p:nvSpPr>
        <p:spPr>
          <a:xfrm>
            <a:off x="4500962" y="5684431"/>
            <a:ext cx="198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My LinkedIn Profile</a:t>
            </a:r>
          </a:p>
          <a:p>
            <a:r>
              <a:rPr lang="en-US">
                <a:solidFill>
                  <a:schemeClr val="bg1"/>
                </a:solidFill>
              </a:rPr>
              <a:t>(connect)</a:t>
            </a:r>
          </a:p>
        </p:txBody>
      </p:sp>
    </p:spTree>
    <p:extLst>
      <p:ext uri="{BB962C8B-B14F-4D97-AF65-F5344CB8AC3E}">
        <p14:creationId xmlns:p14="http://schemas.microsoft.com/office/powerpoint/2010/main" val="10569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B91408-8C31-B8E7-209A-8AE9EB80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47" y="724237"/>
            <a:ext cx="10358882" cy="5625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46EF79-B838-C0E6-9536-5E0A319ADD3B}"/>
              </a:ext>
            </a:extLst>
          </p:cNvPr>
          <p:cNvSpPr txBox="1"/>
          <p:nvPr/>
        </p:nvSpPr>
        <p:spPr>
          <a:xfrm>
            <a:off x="201106" y="2521059"/>
            <a:ext cx="20092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“</a:t>
            </a:r>
            <a:r>
              <a:rPr lang="en-US" sz="2800" err="1">
                <a:solidFill>
                  <a:schemeClr val="bg1"/>
                </a:solidFill>
              </a:rPr>
              <a:t>V2</a:t>
            </a:r>
            <a:r>
              <a:rPr lang="en-US" sz="2800">
                <a:solidFill>
                  <a:schemeClr val="bg1"/>
                </a:solidFill>
              </a:rPr>
              <a:t>”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Azure Pipeline</a:t>
            </a:r>
          </a:p>
          <a:p>
            <a:r>
              <a:rPr lang="en-US" sz="1400" err="1">
                <a:solidFill>
                  <a:schemeClr val="bg1"/>
                </a:solidFill>
              </a:rPr>
              <a:t>DCRs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Transformation</a:t>
            </a:r>
          </a:p>
          <a:p>
            <a:r>
              <a:rPr lang="en-US" sz="1400" err="1">
                <a:solidFill>
                  <a:schemeClr val="bg1"/>
                </a:solidFill>
              </a:rPr>
              <a:t>DCEs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Custom tables (</a:t>
            </a:r>
            <a:r>
              <a:rPr lang="en-US" sz="1400" err="1">
                <a:solidFill>
                  <a:schemeClr val="bg1"/>
                </a:solidFill>
              </a:rPr>
              <a:t>v2</a:t>
            </a:r>
            <a:r>
              <a:rPr lang="en-US" sz="140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" name="Picture 12" descr="A group of people sitting around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C3F93114-F794-ED50-0425-2704D14E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79" y="4301141"/>
            <a:ext cx="3255267" cy="2441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4AEA3-232E-5038-563C-3AB51F2EFF20}"/>
              </a:ext>
            </a:extLst>
          </p:cNvPr>
          <p:cNvSpPr txBox="1"/>
          <p:nvPr/>
        </p:nvSpPr>
        <p:spPr>
          <a:xfrm>
            <a:off x="8988360" y="4336941"/>
            <a:ext cx="23963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Azure LogAnalytics PMs, Israel</a:t>
            </a:r>
          </a:p>
        </p:txBody>
      </p:sp>
      <p:pic>
        <p:nvPicPr>
          <p:cNvPr id="17" name="Picture 16" descr="A group of men smiling&#10;&#10;Description automatically generated with medium confidence">
            <a:extLst>
              <a:ext uri="{FF2B5EF4-FFF2-40B4-BE49-F238E27FC236}">
                <a16:creationId xmlns:a16="http://schemas.microsoft.com/office/drawing/2014/main" id="{09486489-E7A6-9A43-5BB3-5F70D707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366" y="90874"/>
            <a:ext cx="3287980" cy="2465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3D74FB-E1A0-9FA7-FFAD-4B2833315BA6}"/>
              </a:ext>
            </a:extLst>
          </p:cNvPr>
          <p:cNvSpPr txBox="1"/>
          <p:nvPr/>
        </p:nvSpPr>
        <p:spPr>
          <a:xfrm>
            <a:off x="8893079" y="200895"/>
            <a:ext cx="31735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Azure DCR PMs &amp; Dev Lead, Seattle, USA</a:t>
            </a:r>
          </a:p>
        </p:txBody>
      </p:sp>
      <p:pic>
        <p:nvPicPr>
          <p:cNvPr id="19" name="Picture 18" descr="A group of men smiling&#10;&#10;Description automatically generated with medium confidence">
            <a:extLst>
              <a:ext uri="{FF2B5EF4-FFF2-40B4-BE49-F238E27FC236}">
                <a16:creationId xmlns:a16="http://schemas.microsoft.com/office/drawing/2014/main" id="{208420E1-48C5-9490-B36B-40BA40AD7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220" y="2796859"/>
            <a:ext cx="3219780" cy="18478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EFB3DD-5609-85E7-9343-908C5D92A8D2}"/>
              </a:ext>
            </a:extLst>
          </p:cNvPr>
          <p:cNvSpPr txBox="1"/>
          <p:nvPr/>
        </p:nvSpPr>
        <p:spPr>
          <a:xfrm>
            <a:off x="2830181" y="2505815"/>
            <a:ext cx="31735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Azure Pipeline PMs, Seattle, USA</a:t>
            </a:r>
          </a:p>
        </p:txBody>
      </p:sp>
    </p:spTree>
    <p:extLst>
      <p:ext uri="{BB962C8B-B14F-4D97-AF65-F5344CB8AC3E}">
        <p14:creationId xmlns:p14="http://schemas.microsoft.com/office/powerpoint/2010/main" val="27272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D93C-EC10-5D9D-2DC1-CCB59D26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05" y="114316"/>
            <a:ext cx="9803756" cy="1325563"/>
          </a:xfrm>
        </p:spPr>
        <p:txBody>
          <a:bodyPr/>
          <a:lstStyle/>
          <a:p>
            <a:r>
              <a:rPr lang="en-US"/>
              <a:t>Azure Logging </a:t>
            </a:r>
            <a:r>
              <a:rPr lang="en-US" err="1"/>
              <a:t>V2</a:t>
            </a:r>
            <a:r>
              <a:rPr lang="en-US"/>
              <a:t> – current data sources</a:t>
            </a:r>
            <a:br>
              <a:rPr lang="en-US"/>
            </a:br>
            <a:r>
              <a:rPr lang="en-US" sz="1800" i="1"/>
              <a:t>More capabilities are coming – I’m so excited </a:t>
            </a:r>
            <a:r>
              <a:rPr lang="en-US" sz="1800" i="1">
                <a:sym typeface="Wingdings" panose="05000000000000000000" pitchFamily="2" charset="2"/>
              </a:rPr>
              <a:t></a:t>
            </a:r>
            <a:endParaRPr lang="en-US" i="1"/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6B662BB-2CF6-F53F-7A5D-53BEA36E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363" y="4421312"/>
            <a:ext cx="4219403" cy="223737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0F217B-8D30-E938-B5A3-C037C70E9F64}"/>
              </a:ext>
            </a:extLst>
          </p:cNvPr>
          <p:cNvSpPr/>
          <p:nvPr/>
        </p:nvSpPr>
        <p:spPr>
          <a:xfrm>
            <a:off x="6219658" y="1416368"/>
            <a:ext cx="12192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Eventlogs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6270CE-961B-25D7-C230-0EBD00C9B5F4}"/>
              </a:ext>
            </a:extLst>
          </p:cNvPr>
          <p:cNvSpPr/>
          <p:nvPr/>
        </p:nvSpPr>
        <p:spPr>
          <a:xfrm>
            <a:off x="4754882" y="3470862"/>
            <a:ext cx="12192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Text logs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5D9618-8E2D-AA43-1E56-9127DEB18657}"/>
              </a:ext>
            </a:extLst>
          </p:cNvPr>
          <p:cNvSpPr/>
          <p:nvPr/>
        </p:nvSpPr>
        <p:spPr>
          <a:xfrm>
            <a:off x="3194527" y="1690688"/>
            <a:ext cx="179700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Performance Counters (SQL)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9884C2-E734-684E-F810-DD5F966979D1}"/>
              </a:ext>
            </a:extLst>
          </p:cNvPr>
          <p:cNvSpPr/>
          <p:nvPr/>
        </p:nvSpPr>
        <p:spPr>
          <a:xfrm>
            <a:off x="632461" y="2011680"/>
            <a:ext cx="214122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Performance metrics &amp; telemetry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1B2816-DA7F-0A56-2A1C-31097EAD57FC}"/>
              </a:ext>
            </a:extLst>
          </p:cNvPr>
          <p:cNvSpPr/>
          <p:nvPr/>
        </p:nvSpPr>
        <p:spPr>
          <a:xfrm>
            <a:off x="381648" y="3061816"/>
            <a:ext cx="12192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IIS logs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E10E2B-46E9-E7D8-69AB-B03814C9E965}"/>
              </a:ext>
            </a:extLst>
          </p:cNvPr>
          <p:cNvSpPr/>
          <p:nvPr/>
        </p:nvSpPr>
        <p:spPr>
          <a:xfrm>
            <a:off x="2208065" y="3078252"/>
            <a:ext cx="19729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Windows </a:t>
            </a:r>
            <a:r>
              <a:rPr lang="en-US" err="1"/>
              <a:t>Fw</a:t>
            </a:r>
            <a:r>
              <a:rPr lang="en-US"/>
              <a:t> Logs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31E07-FE9D-E91A-5F63-03154494C4CD}"/>
              </a:ext>
            </a:extLst>
          </p:cNvPr>
          <p:cNvSpPr/>
          <p:nvPr/>
        </p:nvSpPr>
        <p:spPr>
          <a:xfrm>
            <a:off x="5707486" y="4971572"/>
            <a:ext cx="1415909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SNMP Traps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517CF6-0757-6E97-4E27-CA6681C67F2F}"/>
              </a:ext>
            </a:extLst>
          </p:cNvPr>
          <p:cNvSpPr/>
          <p:nvPr/>
        </p:nvSpPr>
        <p:spPr>
          <a:xfrm>
            <a:off x="480060" y="4445316"/>
            <a:ext cx="1683363" cy="690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Logs (Ingestion API)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DF795F-7ED8-C687-8882-1A3A254902E4}"/>
              </a:ext>
            </a:extLst>
          </p:cNvPr>
          <p:cNvSpPr/>
          <p:nvPr/>
        </p:nvSpPr>
        <p:spPr>
          <a:xfrm>
            <a:off x="2924766" y="4386478"/>
            <a:ext cx="2073954" cy="8594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metrics/telemetry (custom </a:t>
            </a:r>
            <a:r>
              <a:rPr lang="en-US" err="1"/>
              <a:t>AzApp</a:t>
            </a:r>
            <a:r>
              <a:rPr lang="en-US"/>
              <a:t>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FC4B0E-B450-C7E7-7A9C-4E5A1432B23B}"/>
              </a:ext>
            </a:extLst>
          </p:cNvPr>
          <p:cNvSpPr/>
          <p:nvPr/>
        </p:nvSpPr>
        <p:spPr>
          <a:xfrm>
            <a:off x="4991532" y="2253405"/>
            <a:ext cx="2131863" cy="8594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Standard/Platform metrics/Telemetry (</a:t>
            </a:r>
            <a:r>
              <a:rPr lang="en-US" err="1"/>
              <a:t>AzPaaS</a:t>
            </a:r>
            <a:r>
              <a:rPr lang="en-US"/>
              <a:t>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E65B50-45D9-416D-944A-A14E1952A233}"/>
              </a:ext>
            </a:extLst>
          </p:cNvPr>
          <p:cNvSpPr/>
          <p:nvPr/>
        </p:nvSpPr>
        <p:spPr>
          <a:xfrm>
            <a:off x="5974082" y="4128989"/>
            <a:ext cx="1219200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Change Tracking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26ED0A4-CBBE-3CB5-3654-E620C0C93B6B}"/>
              </a:ext>
            </a:extLst>
          </p:cNvPr>
          <p:cNvSpPr/>
          <p:nvPr/>
        </p:nvSpPr>
        <p:spPr>
          <a:xfrm>
            <a:off x="5440032" y="5968120"/>
            <a:ext cx="1683363" cy="690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Standard Logs (Ingestion API)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52721C-C880-E47B-650B-AD7646FADF1C}"/>
              </a:ext>
            </a:extLst>
          </p:cNvPr>
          <p:cNvSpPr/>
          <p:nvPr/>
        </p:nvSpPr>
        <p:spPr>
          <a:xfrm>
            <a:off x="502920" y="5802309"/>
            <a:ext cx="2073954" cy="690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Platform logs (diagnostics)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95C3C0-A042-25A9-9602-ECBFE0D1FE8F}"/>
              </a:ext>
            </a:extLst>
          </p:cNvPr>
          <p:cNvSpPr/>
          <p:nvPr/>
        </p:nvSpPr>
        <p:spPr>
          <a:xfrm>
            <a:off x="3215641" y="5713412"/>
            <a:ext cx="1683363" cy="6905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Activity logs</a:t>
            </a:r>
          </a:p>
        </p:txBody>
      </p:sp>
      <p:pic>
        <p:nvPicPr>
          <p:cNvPr id="19" name="Picture 18" descr="A group of men smiling&#10;&#10;Description automatically generated with low confidence">
            <a:extLst>
              <a:ext uri="{FF2B5EF4-FFF2-40B4-BE49-F238E27FC236}">
                <a16:creationId xmlns:a16="http://schemas.microsoft.com/office/drawing/2014/main" id="{83593EBB-DECD-FA11-3040-75EC5350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1" y="115409"/>
            <a:ext cx="3639374" cy="27295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3F4B64-E2E1-5793-E8C7-487A391B43EB}"/>
              </a:ext>
            </a:extLst>
          </p:cNvPr>
          <p:cNvSpPr txBox="1"/>
          <p:nvPr/>
        </p:nvSpPr>
        <p:spPr>
          <a:xfrm>
            <a:off x="8832278" y="3425186"/>
            <a:ext cx="26778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Meet the Azure Monitor PMs (Seattle, USA)</a:t>
            </a:r>
          </a:p>
        </p:txBody>
      </p:sp>
    </p:spTree>
    <p:extLst>
      <p:ext uri="{BB962C8B-B14F-4D97-AF65-F5344CB8AC3E}">
        <p14:creationId xmlns:p14="http://schemas.microsoft.com/office/powerpoint/2010/main" val="16573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wearing glasses and holding up his middle finger&#10;&#10;Description automatically generated with low confidence">
            <a:extLst>
              <a:ext uri="{FF2B5EF4-FFF2-40B4-BE49-F238E27FC236}">
                <a16:creationId xmlns:a16="http://schemas.microsoft.com/office/drawing/2014/main" id="{791C0EE4-1AAB-8397-5F00-A8669671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07" y="531096"/>
            <a:ext cx="2455576" cy="26614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3668D-FB8A-5EB7-C1EC-B0E99384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096" y="2611049"/>
            <a:ext cx="7528036" cy="4022520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remove data before being sent into LogAnalytics (remove "</a:t>
            </a:r>
            <a:r>
              <a:rPr lang="en-US" err="1"/>
              <a:t>noice</a:t>
            </a:r>
            <a:r>
              <a:rPr lang="en-US"/>
              <a:t>" data/cost optimization, GDPR/compliance)</a:t>
            </a:r>
          </a:p>
          <a:p>
            <a:r>
              <a:rPr lang="en-US"/>
              <a:t>add data before being sent into LogAnalytics</a:t>
            </a:r>
          </a:p>
          <a:p>
            <a:r>
              <a:rPr lang="en-US"/>
              <a:t>merge data before being sent into LogAnalytics</a:t>
            </a:r>
          </a:p>
          <a:p>
            <a:r>
              <a:rPr lang="en-US"/>
              <a:t>better data quality (array data), as array data is converted into dynamic - whereas the old MMA-method would convert array data into strings</a:t>
            </a:r>
          </a:p>
          <a:p>
            <a:r>
              <a:rPr lang="en-US"/>
              <a:t>support to send to other destinations</a:t>
            </a:r>
          </a:p>
          <a:p>
            <a:r>
              <a:rPr lang="en-US"/>
              <a:t>support for file-based logs collection (txt-logs, Windows Firewall logs)</a:t>
            </a:r>
          </a:p>
          <a:p>
            <a:r>
              <a:rPr lang="en-US"/>
              <a:t>advanced support for advanced collection of performance data (including new collection type like SQL performance counters)</a:t>
            </a:r>
          </a:p>
          <a:p>
            <a:r>
              <a:rPr lang="en-US"/>
              <a:t>support for SNMP traps logs collection</a:t>
            </a:r>
          </a:p>
          <a:p>
            <a:r>
              <a:rPr lang="en-US"/>
              <a:t>security is based on Azure AD </a:t>
            </a:r>
            <a:r>
              <a:rPr lang="en-US" err="1"/>
              <a:t>RBAC</a:t>
            </a:r>
            <a:endParaRPr lang="en-US"/>
          </a:p>
          <a:p>
            <a:r>
              <a:rPr lang="en-US"/>
              <a:t>naming of data columns are prettier, as they contain the actual name - and not for example </a:t>
            </a:r>
            <a:r>
              <a:rPr lang="en-US" err="1"/>
              <a:t>ComputerName_s</a:t>
            </a:r>
            <a:r>
              <a:rPr lang="en-US"/>
              <a:t> indicating it is a string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C5B34-9E79-65D2-0644-B5BBCE42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04" y="224431"/>
            <a:ext cx="8989389" cy="22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ED324-FD72-D746-2223-3E511A90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2" y="136177"/>
            <a:ext cx="1722266" cy="509861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/>
              <a:t>I’m fan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pic>
        <p:nvPicPr>
          <p:cNvPr id="22" name="Picture 21" descr="A person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E8A50805-5270-6DE4-9C1D-076ED507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53" y="3886199"/>
            <a:ext cx="3426372" cy="2569779"/>
          </a:xfrm>
          <a:prstGeom prst="rect">
            <a:avLst/>
          </a:prstGeom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BA8AA0BC-7056-FC95-A4E2-1553BA7DD7F5}"/>
              </a:ext>
            </a:extLst>
          </p:cNvPr>
          <p:cNvSpPr/>
          <p:nvPr/>
        </p:nvSpPr>
        <p:spPr>
          <a:xfrm>
            <a:off x="563498" y="3429000"/>
            <a:ext cx="2360305" cy="1064174"/>
          </a:xfrm>
          <a:prstGeom prst="wedgeRectCallout">
            <a:avLst>
              <a:gd name="adj1" fmla="val -14322"/>
              <a:gd name="adj2" fmla="val 1143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MS HQ - more really cool stuff is ‘in the oven being backed’ – </a:t>
            </a:r>
          </a:p>
          <a:p>
            <a:pPr algn="ctr"/>
            <a:r>
              <a:rPr lang="en-US" sz="1400"/>
              <a:t>coming soon </a:t>
            </a:r>
            <a:r>
              <a:rPr lang="en-US" sz="1400">
                <a:sym typeface="Wingdings" panose="05000000000000000000" pitchFamily="2" charset="2"/>
              </a:rPr>
              <a:t></a:t>
            </a:r>
            <a:endParaRPr lang="en-US" sz="1400"/>
          </a:p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024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C88ECFEE-5836-656D-41D0-9BB51F163767}"/>
              </a:ext>
            </a:extLst>
          </p:cNvPr>
          <p:cNvGraphicFramePr>
            <a:graphicFrameLocks/>
          </p:cNvGraphicFramePr>
          <p:nvPr/>
        </p:nvGraphicFramePr>
        <p:xfrm>
          <a:off x="218273" y="1946866"/>
          <a:ext cx="11755451" cy="468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667">
                  <a:extLst>
                    <a:ext uri="{9D8B030D-6E8A-4147-A177-3AD203B41FA5}">
                      <a16:colId xmlns:a16="http://schemas.microsoft.com/office/drawing/2014/main" val="1434467381"/>
                    </a:ext>
                  </a:extLst>
                </a:gridCol>
                <a:gridCol w="3322784">
                  <a:extLst>
                    <a:ext uri="{9D8B030D-6E8A-4147-A177-3AD203B41FA5}">
                      <a16:colId xmlns:a16="http://schemas.microsoft.com/office/drawing/2014/main" val="2414691929"/>
                    </a:ext>
                  </a:extLst>
                </a:gridCol>
              </a:tblGrid>
              <a:tr h="312896"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17005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algn="l"/>
                      <a:r>
                        <a:rPr lang="da-DK" sz="1600" b="0" i="0" strike="noStrike">
                          <a:effectLst/>
                          <a:latin typeface="+mn-lt"/>
                        </a:rPr>
                        <a:t>Understanding Azure </a:t>
                      </a:r>
                      <a:r>
                        <a:rPr lang="da-DK" sz="1600" b="0" i="0" strike="noStrike" err="1">
                          <a:effectLst/>
                          <a:latin typeface="+mn-lt"/>
                        </a:rPr>
                        <a:t>logging</a:t>
                      </a:r>
                      <a:r>
                        <a:rPr lang="da-DK" sz="1600" b="0" i="0" strike="noStrike">
                          <a:effectLst/>
                          <a:latin typeface="+mn-lt"/>
                        </a:rPr>
                        <a:t> </a:t>
                      </a:r>
                      <a:r>
                        <a:rPr lang="da-DK" sz="1600" b="0" i="0" strike="noStrike" err="1">
                          <a:effectLst/>
                          <a:latin typeface="+mn-lt"/>
                        </a:rPr>
                        <a:t>capabilities</a:t>
                      </a:r>
                      <a:r>
                        <a:rPr lang="da-DK" sz="1600" b="0" i="0" strike="noStrike">
                          <a:effectLst/>
                          <a:latin typeface="+mn-lt"/>
                        </a:rPr>
                        <a:t> in </a:t>
                      </a:r>
                      <a:r>
                        <a:rPr lang="da-DK" sz="1600" b="0" i="0" strike="noStrike" err="1">
                          <a:effectLst/>
                          <a:latin typeface="+mn-lt"/>
                        </a:rPr>
                        <a:t>depth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6085"/>
                  </a:ext>
                </a:extLst>
              </a:tr>
              <a:tr h="364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strike="noStrike">
                          <a:effectLst/>
                          <a:latin typeface="+mn-lt"/>
                        </a:rPr>
                        <a:t>How to do data transformation using Workspace transformation for </a:t>
                      </a:r>
                      <a:r>
                        <a:rPr lang="da-DK" sz="1600" b="0" i="0" strike="noStrike" err="1">
                          <a:effectLst/>
                          <a:latin typeface="+mn-lt"/>
                        </a:rPr>
                        <a:t>legacy</a:t>
                      </a:r>
                      <a:r>
                        <a:rPr lang="da-DK" sz="1600" b="0" i="0" strike="noStrike">
                          <a:effectLst/>
                          <a:latin typeface="+mn-lt"/>
                        </a:rPr>
                        <a:t> upload </a:t>
                      </a:r>
                      <a:r>
                        <a:rPr lang="da-DK" sz="1600" b="0" i="0" strike="noStrike" err="1">
                          <a:effectLst/>
                          <a:latin typeface="+mn-lt"/>
                        </a:rPr>
                        <a:t>methods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572354"/>
                  </a:ext>
                </a:extLst>
              </a:tr>
              <a:tr h="540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strike="noStrike">
                          <a:effectLst/>
                          <a:latin typeface="+mn-lt"/>
                        </a:rPr>
                        <a:t>Understanding the </a:t>
                      </a:r>
                      <a:r>
                        <a:rPr lang="da-DK" sz="1600" b="0" i="0" strike="noStrike" err="1">
                          <a:effectLst/>
                          <a:latin typeface="+mn-lt"/>
                        </a:rPr>
                        <a:t>fundamentals</a:t>
                      </a:r>
                      <a:r>
                        <a:rPr lang="da-DK" sz="1600" b="0" i="0" strike="noStrike">
                          <a:effectLst/>
                          <a:latin typeface="+mn-lt"/>
                        </a:rPr>
                        <a:t> of log-</a:t>
                      </a:r>
                      <a:r>
                        <a:rPr lang="da-DK" sz="1600" b="0" i="0" strike="noStrike" err="1">
                          <a:effectLst/>
                          <a:latin typeface="+mn-lt"/>
                        </a:rPr>
                        <a:t>collection</a:t>
                      </a:r>
                      <a:r>
                        <a:rPr lang="da-DK" sz="1600" b="0" i="0" strike="noStrike">
                          <a:effectLst/>
                          <a:latin typeface="+mn-lt"/>
                        </a:rPr>
                        <a:t> with Azure Monitor Agent &amp; Azure Data Collection </a:t>
                      </a:r>
                      <a:r>
                        <a:rPr lang="da-DK" sz="1600" b="0" i="0" strike="noStrike" err="1">
                          <a:effectLst/>
                          <a:latin typeface="+mn-lt"/>
                        </a:rPr>
                        <a:t>Rules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72608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strike="noStrike">
                          <a:effectLst/>
                          <a:latin typeface="+mn-lt"/>
                        </a:rPr>
                        <a:t>Understanding Azure Data Collection </a:t>
                      </a:r>
                      <a:r>
                        <a:rPr lang="da-DK" sz="1600" b="0" i="0" strike="noStrike" err="1">
                          <a:effectLst/>
                          <a:latin typeface="+mn-lt"/>
                        </a:rPr>
                        <a:t>Endpoint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89739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Collecting Security events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28836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Collecting System &amp; Application events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9840"/>
                  </a:ext>
                </a:extLst>
              </a:tr>
              <a:tr h="364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Collecting Performance data using Azure Monitor Agent, </a:t>
                      </a:r>
                      <a:r>
                        <a:rPr lang="da-DK" sz="1600" b="0" i="0" u="none" strike="noStrike" err="1">
                          <a:effectLst/>
                          <a:latin typeface="+mn-lt"/>
                        </a:rPr>
                        <a:t>VMInsights</a:t>
                      </a: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 and ServiceMap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03738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Collecting </a:t>
                      </a:r>
                      <a:r>
                        <a:rPr lang="da-DK" sz="1600" b="0" i="0" u="none" strike="noStrike" err="1">
                          <a:effectLst/>
                          <a:latin typeface="+mn-lt"/>
                        </a:rPr>
                        <a:t>IIS</a:t>
                      </a: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 logs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568469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Collecting </a:t>
                      </a:r>
                      <a:r>
                        <a:rPr lang="da-DK" sz="1600" b="0" i="0" u="none" strike="noStrike" err="1">
                          <a:effectLst/>
                          <a:latin typeface="+mn-lt"/>
                        </a:rPr>
                        <a:t>text</a:t>
                      </a: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 logs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704936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Collecting Syslogs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7338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Collecting </a:t>
                      </a:r>
                      <a:r>
                        <a:rPr lang="da-DK" sz="1600" b="0" i="0" u="none" strike="noStrike" err="1">
                          <a:effectLst/>
                          <a:latin typeface="+mn-lt"/>
                        </a:rPr>
                        <a:t>CEF</a:t>
                      </a:r>
                      <a:r>
                        <a:rPr lang="da-DK" sz="1600" b="0" i="0" u="none" strike="noStrike">
                          <a:effectLst/>
                          <a:latin typeface="+mn-lt"/>
                        </a:rPr>
                        <a:t> Syslogs using Azure Monitor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784591"/>
                  </a:ext>
                </a:extLst>
              </a:tr>
              <a:tr h="364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>
                          <a:effectLst/>
                          <a:latin typeface="+mn-lt"/>
                        </a:rPr>
                        <a:t>Tutorial – How to make data transformations using Data Collection Rules?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n-lt"/>
                        </a:rPr>
                        <a:t>https://mortenknudsen.net/?p=1440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136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53CDCE-D163-5B78-7F56-A7D4FE40AE73}"/>
              </a:ext>
            </a:extLst>
          </p:cNvPr>
          <p:cNvSpPr txBox="1"/>
          <p:nvPr/>
        </p:nvSpPr>
        <p:spPr>
          <a:xfrm>
            <a:off x="218274" y="436648"/>
            <a:ext cx="117554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My contribution to get you started with Azure Logging </a:t>
            </a:r>
            <a:r>
              <a:rPr lang="en-US" sz="2800" err="1">
                <a:solidFill>
                  <a:schemeClr val="bg1"/>
                </a:solidFill>
              </a:rPr>
              <a:t>v2</a:t>
            </a:r>
            <a:r>
              <a:rPr lang="en-US" sz="2800">
                <a:solidFill>
                  <a:schemeClr val="bg1"/>
                </a:solidFill>
              </a:rPr>
              <a:t> ??</a:t>
            </a:r>
            <a:br>
              <a:rPr lang="en-US" sz="2800">
                <a:solidFill>
                  <a:schemeClr val="bg1"/>
                </a:solidFill>
              </a:rPr>
            </a:br>
            <a:endParaRPr lang="en-US" sz="1600" i="1">
              <a:solidFill>
                <a:schemeClr val="bg1"/>
              </a:solidFill>
            </a:endParaRPr>
          </a:p>
          <a:p>
            <a:r>
              <a:rPr lang="en-US" sz="1600" i="1">
                <a:solidFill>
                  <a:schemeClr val="bg1"/>
                </a:solidFill>
              </a:rPr>
              <a:t>12 new blogs + AzureLogLibrary.net (templates)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4DC64-F6EC-9E03-B00C-A0CEB4324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34" y="1114695"/>
            <a:ext cx="3343837" cy="675232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D5054AB-C5FF-81BF-00E1-18252ABA3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25" y="222362"/>
            <a:ext cx="1565700" cy="15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BE74BB-EDA3-8507-571C-932659D7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67" y="1153624"/>
            <a:ext cx="4935284" cy="4112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36B5F-F950-4DEC-366D-A3D14F7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with </a:t>
            </a:r>
            <a:r>
              <a:rPr lang="en-US" err="1"/>
              <a:t>v2</a:t>
            </a:r>
            <a:r>
              <a:rPr lang="en-US"/>
              <a:t> technologies</a:t>
            </a:r>
            <a:br>
              <a:rPr lang="en-US"/>
            </a:br>
            <a:r>
              <a:rPr lang="en-US" sz="2400"/>
              <a:t>compared to </a:t>
            </a:r>
            <a:r>
              <a:rPr lang="en-US" sz="2400" err="1"/>
              <a:t>V1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3717-5C90-024F-E699-006D455C7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9" y="1825625"/>
            <a:ext cx="6665804" cy="4910455"/>
          </a:xfrm>
        </p:spPr>
        <p:txBody>
          <a:bodyPr>
            <a:noAutofit/>
          </a:bodyPr>
          <a:lstStyle/>
          <a:p>
            <a:r>
              <a:rPr lang="en-US" sz="1600"/>
              <a:t>Schema</a:t>
            </a:r>
          </a:p>
          <a:p>
            <a:pPr lvl="1"/>
            <a:r>
              <a:rPr lang="en-US" sz="1600"/>
              <a:t>Req: Creation of DCR + tables before sending data</a:t>
            </a:r>
          </a:p>
          <a:p>
            <a:pPr lvl="1"/>
            <a:r>
              <a:rPr lang="en-US" sz="1600"/>
              <a:t>Req: Data Collection EndPoint must exist</a:t>
            </a:r>
          </a:p>
          <a:p>
            <a:pPr lvl="1"/>
            <a:r>
              <a:rPr lang="en-US" sz="1600"/>
              <a:t>Req: Schema for data must be defined in both DCR and custom table (</a:t>
            </a:r>
            <a:r>
              <a:rPr lang="en-US" sz="1600" err="1"/>
              <a:t>v2</a:t>
            </a:r>
            <a:r>
              <a:rPr lang="en-US" sz="1600"/>
              <a:t>)</a:t>
            </a:r>
          </a:p>
          <a:p>
            <a:pPr lvl="1"/>
            <a:r>
              <a:rPr lang="en-US" sz="1600"/>
              <a:t>Naming conventions &amp; limitations / Prohibited names</a:t>
            </a:r>
          </a:p>
          <a:p>
            <a:pPr lvl="1"/>
            <a:r>
              <a:rPr lang="en-US" sz="1600"/>
              <a:t>Handle new properties in source object (merge, overwrite)</a:t>
            </a:r>
          </a:p>
          <a:p>
            <a:pPr lvl="1"/>
            <a:r>
              <a:rPr lang="en-US" sz="1600"/>
              <a:t>Property changes -True (string) </a:t>
            </a:r>
            <a:r>
              <a:rPr lang="en-US" sz="1600">
                <a:sym typeface="Wingdings" panose="05000000000000000000" pitchFamily="2" charset="2"/>
              </a:rPr>
              <a:t> True (Boolean) </a:t>
            </a:r>
            <a:r>
              <a:rPr lang="en-US" sz="1600"/>
              <a:t>– “internal server 500”</a:t>
            </a:r>
          </a:p>
          <a:p>
            <a:r>
              <a:rPr lang="en-US" sz="1600"/>
              <a:t>Upload changes (32 mb -&gt; 1 mb) per JSON (batches, calculations)</a:t>
            </a:r>
          </a:p>
          <a:p>
            <a:r>
              <a:rPr lang="en-US" sz="1600"/>
              <a:t>Data manipulations of source data (filtering, remove)</a:t>
            </a:r>
          </a:p>
          <a:p>
            <a:r>
              <a:rPr lang="en-US" sz="1600"/>
              <a:t>DCR limitations with large schema</a:t>
            </a:r>
          </a:p>
          <a:p>
            <a:pPr lvl="1"/>
            <a:r>
              <a:rPr lang="en-US" sz="1600"/>
              <a:t>create with limited schema first, then full schema</a:t>
            </a:r>
          </a:p>
          <a:p>
            <a:r>
              <a:rPr lang="en-US" sz="1600"/>
              <a:t>Azure seconds - timing / delays – dependencies</a:t>
            </a:r>
          </a:p>
          <a:p>
            <a:r>
              <a:rPr lang="en-US" sz="1600"/>
              <a:t>Platform – no-internet access, TLS incompatibility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53A247E-8146-A85D-62D7-578E478A03FE}"/>
              </a:ext>
            </a:extLst>
          </p:cNvPr>
          <p:cNvSpPr/>
          <p:nvPr/>
        </p:nvSpPr>
        <p:spPr>
          <a:xfrm>
            <a:off x="6519215" y="121920"/>
            <a:ext cx="2128396" cy="841508"/>
          </a:xfrm>
          <a:prstGeom prst="wedgeRoundRectCallout">
            <a:avLst>
              <a:gd name="adj1" fmla="val 65339"/>
              <a:gd name="adj2" fmla="val 614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 functions</a:t>
            </a:r>
          </a:p>
          <a:p>
            <a:pPr algn="ctr"/>
            <a:r>
              <a:rPr lang="en-US"/>
              <a:t>+6000 lines of code</a:t>
            </a:r>
          </a:p>
        </p:txBody>
      </p:sp>
      <p:pic>
        <p:nvPicPr>
          <p:cNvPr id="24" name="Picture 23" descr="A person with his hand on his chin&#10;&#10;Description automatically generated with medium confidence">
            <a:extLst>
              <a:ext uri="{FF2B5EF4-FFF2-40B4-BE49-F238E27FC236}">
                <a16:creationId xmlns:a16="http://schemas.microsoft.com/office/drawing/2014/main" id="{0466A9F2-AC46-D6F3-3B07-F424CDC7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0" y="4429785"/>
            <a:ext cx="1980982" cy="2306295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AF4D7E1-2F00-8A50-5186-10174DCE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742" y="4955771"/>
            <a:ext cx="1780309" cy="1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2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ADD11-2B62-7E9B-B837-5F4782F8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38" y="142009"/>
            <a:ext cx="9370619" cy="6573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1617A-F3FB-6837-FCDD-28A2EDFB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3" y="547255"/>
            <a:ext cx="2328993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DF50B-273E-DF33-4CE5-62989844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89" y="73839"/>
            <a:ext cx="4627419" cy="6710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A098D-0CC3-1211-9F0F-5756A1C6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37" y="76200"/>
            <a:ext cx="5466861" cy="67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81A4-E4A1-8139-57D2-4E2AEB896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9" y="1825625"/>
            <a:ext cx="11308561" cy="4262659"/>
          </a:xfrm>
        </p:spPr>
        <p:txBody>
          <a:bodyPr>
            <a:normAutofit/>
          </a:bodyPr>
          <a:lstStyle/>
          <a:p>
            <a:r>
              <a:rPr lang="en-US" sz="2000"/>
              <a:t>Pull - Retrieve data from any 3rd party source using PS script (intermediate)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Push  - Collect data from endpoint - send data from endpoint (</a:t>
            </a:r>
            <a:r>
              <a:rPr lang="en-US" sz="2000" err="1"/>
              <a:t>ClientInspector</a:t>
            </a:r>
            <a:r>
              <a:rPr lang="en-US" sz="2000"/>
              <a:t>)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E69E65-F2BE-1BE4-CAF6-8E309B49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109"/>
            <a:ext cx="9803756" cy="1325563"/>
          </a:xfrm>
        </p:spPr>
        <p:txBody>
          <a:bodyPr/>
          <a:lstStyle/>
          <a:p>
            <a:r>
              <a:rPr lang="en-US"/>
              <a:t>Use-Case | “</a:t>
            </a:r>
            <a:r>
              <a:rPr lang="en-US" err="1"/>
              <a:t>AnyConnector</a:t>
            </a:r>
            <a:r>
              <a:rPr lang="en-US"/>
              <a:t>” | AzLogDcrIngestPS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B49A41-FBE9-56C2-F6F9-704C2D61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9" y="2259576"/>
            <a:ext cx="7017716" cy="1299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05FF6-3D18-6CB4-A698-82319052B96F}"/>
              </a:ext>
            </a:extLst>
          </p:cNvPr>
          <p:cNvSpPr txBox="1"/>
          <p:nvPr/>
        </p:nvSpPr>
        <p:spPr>
          <a:xfrm>
            <a:off x="9067015" y="1505672"/>
            <a:ext cx="2994660" cy="48013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/>
              <a:t>Detect local printers – replace with large multi-function printers (prepare business case)</a:t>
            </a:r>
          </a:p>
          <a:p>
            <a:endParaRPr lang="en-US"/>
          </a:p>
          <a:p>
            <a:r>
              <a:rPr lang="en-US"/>
              <a:t>PC replacement – yearly budget – Lenovo / Dell warranty</a:t>
            </a:r>
          </a:p>
          <a:p>
            <a:endParaRPr lang="en-US"/>
          </a:p>
          <a:p>
            <a:r>
              <a:rPr lang="en-US"/>
              <a:t>Cisco </a:t>
            </a:r>
            <a:r>
              <a:rPr lang="en-US" err="1"/>
              <a:t>SecureX</a:t>
            </a:r>
            <a:r>
              <a:rPr lang="en-US"/>
              <a:t> integration (REST API) – get alerts over</a:t>
            </a:r>
          </a:p>
          <a:p>
            <a:endParaRPr lang="en-US"/>
          </a:p>
          <a:p>
            <a:r>
              <a:rPr lang="en-US"/>
              <a:t>Cisco Prime (REST API) – </a:t>
            </a:r>
            <a:r>
              <a:rPr lang="en-US" err="1"/>
              <a:t>wifi</a:t>
            </a:r>
            <a:r>
              <a:rPr lang="en-US"/>
              <a:t> connectivity – which APs + SSID are users connecting to</a:t>
            </a:r>
          </a:p>
          <a:p>
            <a:endParaRPr lang="en-US"/>
          </a:p>
          <a:p>
            <a:r>
              <a:rPr lang="en-US"/>
              <a:t>SQL monitoring (</a:t>
            </a:r>
            <a:r>
              <a:rPr lang="en-US" err="1"/>
              <a:t>WhoAmI</a:t>
            </a:r>
            <a:r>
              <a:rPr lang="en-US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A8D8B-DE50-E75D-EBC2-84A67C43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7" y="4891649"/>
            <a:ext cx="7795260" cy="15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ClientInspectorV2 - running ClientInspector using commandline">
            <a:hlinkClick r:id="" action="ppaction://media"/>
            <a:extLst>
              <a:ext uri="{FF2B5EF4-FFF2-40B4-BE49-F238E27FC236}">
                <a16:creationId xmlns:a16="http://schemas.microsoft.com/office/drawing/2014/main" id="{B754F7E2-9DD2-181A-5862-3E5A617ADD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5388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3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ClientInspectorV2 - create 2 tables &amp; DCRs - verbose mode">
            <a:hlinkClick r:id="" action="ppaction://media"/>
            <a:extLst>
              <a:ext uri="{FF2B5EF4-FFF2-40B4-BE49-F238E27FC236}">
                <a16:creationId xmlns:a16="http://schemas.microsoft.com/office/drawing/2014/main" id="{6A97D87C-9EA3-1B53-BB95-A15D28B43EB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4853" y="80894"/>
            <a:ext cx="11997634" cy="67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6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B2F2-B34B-6100-60AB-941C1EA8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3" y="76534"/>
            <a:ext cx="9803756" cy="772119"/>
          </a:xfrm>
        </p:spPr>
        <p:txBody>
          <a:bodyPr/>
          <a:lstStyle/>
          <a:p>
            <a:r>
              <a:rPr lang="da-DK"/>
              <a:t>Speaker – Morten Knudsen</a:t>
            </a:r>
          </a:p>
        </p:txBody>
      </p:sp>
      <p:pic>
        <p:nvPicPr>
          <p:cNvPr id="5" name="Content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2A0D703-B6FB-E4DE-1CAB-6122EAC09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3861" y="265665"/>
            <a:ext cx="2666150" cy="634498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5F6635-B39E-B3C7-022B-54DF35F1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14" y="256509"/>
            <a:ext cx="2781652" cy="6344981"/>
          </a:xfrm>
          <a:prstGeom prst="rect">
            <a:avLst/>
          </a:prstGeom>
        </p:spPr>
      </p:pic>
      <p:pic>
        <p:nvPicPr>
          <p:cNvPr id="10" name="Picture 9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0DD2E048-690B-CA2D-224F-6F1378BD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196" y="1987682"/>
            <a:ext cx="1080000" cy="1080000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1663428-24A7-9470-A6DF-4AF53A0D8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746" y="4193755"/>
            <a:ext cx="1080000" cy="1080000"/>
          </a:xfrm>
          <a:prstGeom prst="rect">
            <a:avLst/>
          </a:prstGeom>
        </p:spPr>
      </p:pic>
      <p:pic>
        <p:nvPicPr>
          <p:cNvPr id="14" name="Picture 1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2CC7CBC8-1C8C-65B6-51EB-3F4FF914B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73" y="1987682"/>
            <a:ext cx="1080000" cy="1080000"/>
          </a:xfrm>
          <a:prstGeom prst="rect">
            <a:avLst/>
          </a:prstGeom>
        </p:spPr>
      </p:pic>
      <p:pic>
        <p:nvPicPr>
          <p:cNvPr id="16" name="Picture 15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C09DDA8F-09D7-8106-C343-569EE6CE2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055" y="1987682"/>
            <a:ext cx="1080000" cy="1080000"/>
          </a:xfrm>
          <a:prstGeom prst="rect">
            <a:avLst/>
          </a:prstGeom>
        </p:spPr>
      </p:pic>
      <p:pic>
        <p:nvPicPr>
          <p:cNvPr id="18" name="Picture 17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FB49681-4A68-1448-419A-E6659AB0E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9970" y="922939"/>
            <a:ext cx="1080000" cy="1080000"/>
          </a:xfrm>
          <a:prstGeom prst="rect">
            <a:avLst/>
          </a:prstGeom>
        </p:spPr>
      </p:pic>
      <p:pic>
        <p:nvPicPr>
          <p:cNvPr id="20" name="Picture 19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AF183D2A-1C8A-8CDB-3BA3-28AC084F4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9610" y="4193755"/>
            <a:ext cx="1080000" cy="1080000"/>
          </a:xfrm>
          <a:prstGeom prst="rect">
            <a:avLst/>
          </a:prstGeom>
        </p:spPr>
      </p:pic>
      <p:pic>
        <p:nvPicPr>
          <p:cNvPr id="22" name="Picture 21" descr="Icon&#10;&#10;Description automatically generated with medium confidence">
            <a:extLst>
              <a:ext uri="{FF2B5EF4-FFF2-40B4-BE49-F238E27FC236}">
                <a16:creationId xmlns:a16="http://schemas.microsoft.com/office/drawing/2014/main" id="{386E5D4D-62F9-6AB8-31FA-8FAC9D295D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485" y="3084638"/>
            <a:ext cx="1080000" cy="1080000"/>
          </a:xfrm>
          <a:prstGeom prst="rect">
            <a:avLst/>
          </a:prstGeom>
        </p:spPr>
      </p:pic>
      <p:pic>
        <p:nvPicPr>
          <p:cNvPr id="24" name="Picture 2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D62F8044-ABFB-A5C4-7550-6092D40A4C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7660" y="922939"/>
            <a:ext cx="1080000" cy="1080000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F0D36A89-69C7-4884-0FD9-6A9A30FB6F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3444" y="5215061"/>
            <a:ext cx="1440000" cy="1440000"/>
          </a:xfrm>
          <a:prstGeom prst="rect">
            <a:avLst/>
          </a:prstGeom>
        </p:spPr>
      </p:pic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43172101-1A98-A066-A245-127C65A404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8411" y="5257777"/>
            <a:ext cx="1440000" cy="1440000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C4D50EFA-23C5-BBA5-B7C1-E59ADF08DA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0987" y="5246337"/>
            <a:ext cx="1440000" cy="1440000"/>
          </a:xfrm>
          <a:prstGeom prst="rect">
            <a:avLst/>
          </a:prstGeom>
        </p:spPr>
      </p:pic>
      <p:pic>
        <p:nvPicPr>
          <p:cNvPr id="32" name="Picture 31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E25BC53E-F848-89EF-693B-3901587AF0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4479" y="3084638"/>
            <a:ext cx="1080000" cy="1080000"/>
          </a:xfrm>
          <a:prstGeom prst="rect">
            <a:avLst/>
          </a:prstGeom>
        </p:spPr>
      </p:pic>
      <p:pic>
        <p:nvPicPr>
          <p:cNvPr id="34" name="Picture 3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F7A5B08D-5460-2C8C-CCB2-845AE3FC52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4465" y="3084638"/>
            <a:ext cx="1080000" cy="108000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85D296AD-813F-A1E9-DFA4-06E3A9498E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3322" y="4193755"/>
            <a:ext cx="1080000" cy="1080000"/>
          </a:xfrm>
          <a:prstGeom prst="rect">
            <a:avLst/>
          </a:prstGeom>
        </p:spPr>
      </p:pic>
      <p:pic>
        <p:nvPicPr>
          <p:cNvPr id="38" name="Picture 3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8C6A5E7-8588-39B4-EAFE-9662D77AAD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5350" y="922939"/>
            <a:ext cx="1080000" cy="1080000"/>
          </a:xfrm>
          <a:prstGeom prst="rect">
            <a:avLst/>
          </a:prstGeom>
        </p:spPr>
      </p:pic>
      <p:pic>
        <p:nvPicPr>
          <p:cNvPr id="40" name="Picture 39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748E67E5-5804-ECC2-1098-1B58619720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12280" y="922939"/>
            <a:ext cx="1080000" cy="1080000"/>
          </a:xfrm>
          <a:prstGeom prst="rect">
            <a:avLst/>
          </a:prstGeom>
        </p:spPr>
      </p:pic>
      <p:pic>
        <p:nvPicPr>
          <p:cNvPr id="42" name="Picture 4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05FE611-E504-67D4-555D-89CB503B5B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98339" y="1987682"/>
            <a:ext cx="1080000" cy="1080000"/>
          </a:xfrm>
          <a:prstGeom prst="rect">
            <a:avLst/>
          </a:prstGeom>
        </p:spPr>
      </p:pic>
      <p:pic>
        <p:nvPicPr>
          <p:cNvPr id="44" name="Picture 4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72E6C42-6FE7-B4F7-1F26-572A88794F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3914" y="1987682"/>
            <a:ext cx="1080000" cy="1080000"/>
          </a:xfrm>
          <a:prstGeom prst="rect">
            <a:avLst/>
          </a:prstGeom>
        </p:spPr>
      </p:pic>
      <p:pic>
        <p:nvPicPr>
          <p:cNvPr id="46" name="Picture 4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B4A4885-F5DA-8993-5EFA-C666862A13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4458" y="4193755"/>
            <a:ext cx="1080000" cy="1080000"/>
          </a:xfrm>
          <a:prstGeom prst="rect">
            <a:avLst/>
          </a:prstGeom>
        </p:spPr>
      </p:pic>
      <p:pic>
        <p:nvPicPr>
          <p:cNvPr id="48" name="Picture 47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2BBBF73A-5C2B-C0C4-0A23-36E2482E92B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590" y="922939"/>
            <a:ext cx="1080000" cy="1080000"/>
          </a:xfrm>
          <a:prstGeom prst="rect">
            <a:avLst/>
          </a:prstGeom>
        </p:spPr>
      </p:pic>
      <p:pic>
        <p:nvPicPr>
          <p:cNvPr id="50" name="Picture 4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9B6831E-027E-B47C-6FE3-68F9AF26488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87034" y="4193755"/>
            <a:ext cx="1080000" cy="1080000"/>
          </a:xfrm>
          <a:prstGeom prst="rect">
            <a:avLst/>
          </a:prstGeom>
        </p:spPr>
      </p:pic>
      <p:pic>
        <p:nvPicPr>
          <p:cNvPr id="52" name="Picture 51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2D425552-D53B-26D9-10C4-B43D601716B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54472" y="3084638"/>
            <a:ext cx="1080000" cy="1080000"/>
          </a:xfrm>
          <a:prstGeom prst="rect">
            <a:avLst/>
          </a:prstGeom>
        </p:spPr>
      </p:pic>
      <p:pic>
        <p:nvPicPr>
          <p:cNvPr id="54" name="Picture 5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02EF80AC-E084-E15B-DE7B-185222D8A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58" y="3084638"/>
            <a:ext cx="1080000" cy="1080000"/>
          </a:xfrm>
          <a:prstGeom prst="rect">
            <a:avLst/>
          </a:prstGeom>
        </p:spPr>
      </p:pic>
      <p:pic>
        <p:nvPicPr>
          <p:cNvPr id="56" name="Picture 5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DE7CBF8-BCE4-0BCD-54F1-2AB04FE174F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7713" y="530287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C31FA-EC1D-4F8C-4D31-7AB493949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" y="75390"/>
            <a:ext cx="11323609" cy="670722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98A19AB-1F20-F03D-289A-09C93A5A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8" y="-80210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2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8035C-D275-D7E4-E1AF-DCF0393E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20" y="93518"/>
            <a:ext cx="3904955" cy="667096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21C3A9E-D788-19CF-067E-8136BC9A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884" y="1419726"/>
            <a:ext cx="5558589" cy="41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7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7E582-B84C-F7F8-4566-6287E3DF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2" y="2154382"/>
            <a:ext cx="11682395" cy="4534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044EA-FF26-AAE2-327F-28FCA87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32" y="671017"/>
            <a:ext cx="3333333" cy="118095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82F146B-77E3-DFB5-0F54-64192A67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737" y="240632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DA1B-6A24-3262-03F2-3EF7A0C55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1402D-3F9A-41AD-DD30-4E2BEB0A5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" y="956526"/>
            <a:ext cx="11983453" cy="4944947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787C7E-40E2-E145-CC9D-7CD66D4D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8" y="-80210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2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E0193-0488-6573-33E2-FFA7B2F4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235208"/>
            <a:ext cx="11845636" cy="277770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AD12D16-A65E-63A6-A0D0-24300936CB00}"/>
              </a:ext>
            </a:extLst>
          </p:cNvPr>
          <p:cNvSpPr/>
          <p:nvPr/>
        </p:nvSpPr>
        <p:spPr>
          <a:xfrm>
            <a:off x="7369022" y="3570927"/>
            <a:ext cx="3810000" cy="1552866"/>
          </a:xfrm>
          <a:prstGeom prst="wedgeRoundRectCallout">
            <a:avLst>
              <a:gd name="adj1" fmla="val -61920"/>
              <a:gd name="adj2" fmla="val 71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Meet the PMs in charge of Azure Workbooks &amp; Azure Dashboards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– John &amp; Shikha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(Seattle, USA)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8303AB9-04D9-5CA3-A1AA-CF7EA29F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87" y="3501258"/>
            <a:ext cx="4966888" cy="300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9B39E0-9B5C-5BF9-F9A3-E928EBBE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7" y="1878137"/>
            <a:ext cx="11095010" cy="421266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4DE4272-9331-47F6-A9A8-A31D9938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127" y="0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572C-9E46-C740-7314-DB520784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D85FD-778B-CE82-153D-67FA0F74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EB3DE-2FB9-A64D-7B86-730F6987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1" y="128411"/>
            <a:ext cx="8780952" cy="2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90581-8699-0973-20CD-6944ABD2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32" y="3266497"/>
            <a:ext cx="11186160" cy="3463092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DF23653-8248-F547-04F2-933364CA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860" y="1435769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600599-FFD5-C506-3831-360A510B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92205"/>
            <a:ext cx="9954492" cy="6673589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FCF5AD1-9384-01BD-F1E8-C2536DB4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8" y="4395942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CAD-5FE3-00C2-E745-31F8A6ED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69" y="0"/>
            <a:ext cx="9803756" cy="876739"/>
          </a:xfrm>
        </p:spPr>
        <p:txBody>
          <a:bodyPr/>
          <a:lstStyle/>
          <a:p>
            <a:r>
              <a:rPr lang="en-US"/>
              <a:t>Warranty lookup Lenovo – via collected data (online)</a:t>
            </a:r>
          </a:p>
        </p:txBody>
      </p:sp>
      <p:pic>
        <p:nvPicPr>
          <p:cNvPr id="4" name="Online Media 3" title="ClientInspectorV2 - sample usage of data - lookup against Lenovo warranty db">
            <a:hlinkClick r:id="" action="ppaction://media"/>
            <a:extLst>
              <a:ext uri="{FF2B5EF4-FFF2-40B4-BE49-F238E27FC236}">
                <a16:creationId xmlns:a16="http://schemas.microsoft.com/office/drawing/2014/main" id="{F2745499-9BF1-B40D-5CA5-CCC92728FE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8684" y="732360"/>
            <a:ext cx="10654632" cy="60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6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4DBA5E-2413-A980-A577-F8566049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55" y="205740"/>
            <a:ext cx="9508445" cy="6446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6788F-03AC-6DE7-777A-9F82B8EFEFA7}"/>
              </a:ext>
            </a:extLst>
          </p:cNvPr>
          <p:cNvSpPr txBox="1"/>
          <p:nvPr/>
        </p:nvSpPr>
        <p:spPr>
          <a:xfrm>
            <a:off x="200025" y="1813560"/>
            <a:ext cx="23978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Run with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ConfigMgr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Intune</a:t>
            </a:r>
          </a:p>
          <a:p>
            <a:r>
              <a:rPr lang="en-US">
                <a:solidFill>
                  <a:schemeClr val="bg1"/>
                </a:solidFill>
              </a:rPr>
              <a:t>any deployment-tool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Servers:</a:t>
            </a:r>
          </a:p>
          <a:p>
            <a:r>
              <a:rPr lang="en-US" err="1">
                <a:solidFill>
                  <a:schemeClr val="bg1"/>
                </a:solidFill>
              </a:rPr>
              <a:t>RemotePS</a:t>
            </a:r>
            <a:endParaRPr lang="en-US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CustomScript</a:t>
            </a:r>
            <a:r>
              <a:rPr lang="en-US">
                <a:solidFill>
                  <a:schemeClr val="bg1"/>
                </a:solidFill>
              </a:rPr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39667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garment with a mask&#10;&#10;Description automatically generated with low confidence">
            <a:extLst>
              <a:ext uri="{FF2B5EF4-FFF2-40B4-BE49-F238E27FC236}">
                <a16:creationId xmlns:a16="http://schemas.microsoft.com/office/drawing/2014/main" id="{28FBE6BC-0ADF-A2E3-A343-BBA80362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0" y="228044"/>
            <a:ext cx="3834246" cy="5112328"/>
          </a:xfrm>
          <a:prstGeom prst="rect">
            <a:avLst/>
          </a:prstGeom>
        </p:spPr>
      </p:pic>
      <p:pic>
        <p:nvPicPr>
          <p:cNvPr id="10" name="Picture 9" descr="A person standing outside of a building&#10;&#10;Description automatically generated">
            <a:extLst>
              <a:ext uri="{FF2B5EF4-FFF2-40B4-BE49-F238E27FC236}">
                <a16:creationId xmlns:a16="http://schemas.microsoft.com/office/drawing/2014/main" id="{F4DADAA7-88AC-1070-B257-FF7D9D84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41" y="1335120"/>
            <a:ext cx="3900805" cy="5294836"/>
          </a:xfrm>
          <a:prstGeom prst="rect">
            <a:avLst/>
          </a:prstGeom>
        </p:spPr>
      </p:pic>
      <p:pic>
        <p:nvPicPr>
          <p:cNvPr id="12" name="Picture 11" descr="A person in front of a sign&#10;&#10;Description automatically generated with low confidence">
            <a:extLst>
              <a:ext uri="{FF2B5EF4-FFF2-40B4-BE49-F238E27FC236}">
                <a16:creationId xmlns:a16="http://schemas.microsoft.com/office/drawing/2014/main" id="{35421626-630F-D45D-6694-8D2038ABC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706" y="228044"/>
            <a:ext cx="3741468" cy="2806101"/>
          </a:xfrm>
          <a:prstGeom prst="rect">
            <a:avLst/>
          </a:prstGeom>
        </p:spPr>
      </p:pic>
      <p:pic>
        <p:nvPicPr>
          <p:cNvPr id="14" name="Picture 13" descr="A group of me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B50C300F-0879-CBBA-26AE-926F513A9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582" y="3297796"/>
            <a:ext cx="3882415" cy="291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F98F-0AB6-F321-4CA8-EC0E4C98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577" y="1038015"/>
            <a:ext cx="3056708" cy="873052"/>
          </a:xfrm>
        </p:spPr>
        <p:txBody>
          <a:bodyPr>
            <a:normAutofit/>
          </a:bodyPr>
          <a:lstStyle/>
          <a:p>
            <a:r>
              <a:rPr lang="en-US" sz="2400"/>
              <a:t>Intune deployment (&lt;200 </a:t>
            </a:r>
            <a:r>
              <a:rPr lang="en-US" sz="2400" err="1"/>
              <a:t>Kb</a:t>
            </a:r>
            <a:r>
              <a:rPr lang="en-US" sz="2400"/>
              <a:t> in size)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FDDB4-4BEC-BE6F-B2D8-CAD97D4E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101381"/>
            <a:ext cx="8666802" cy="2746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95974C-487A-D675-C541-D1895813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82" y="2950418"/>
            <a:ext cx="7909432" cy="3806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0EE75-4FDA-B9F1-6713-3A4699E31891}"/>
              </a:ext>
            </a:extLst>
          </p:cNvPr>
          <p:cNvSpPr txBox="1"/>
          <p:nvPr/>
        </p:nvSpPr>
        <p:spPr>
          <a:xfrm>
            <a:off x="365760" y="3722916"/>
            <a:ext cx="3222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Intune deployment &gt;200 </a:t>
            </a:r>
            <a:r>
              <a:rPr lang="en-US" sz="2400" err="1">
                <a:solidFill>
                  <a:schemeClr val="bg1"/>
                </a:solidFill>
              </a:rPr>
              <a:t>Kb</a:t>
            </a:r>
            <a:r>
              <a:rPr lang="en-US" sz="2400">
                <a:solidFill>
                  <a:schemeClr val="bg1"/>
                </a:solidFill>
              </a:rPr>
              <a:t> size,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C464-1FD3-495D-94FA-42B3A25B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4805817"/>
            <a:ext cx="2791097" cy="19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6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ServerInspectorV2 - running inventory of 114 servers within 2 min">
            <a:hlinkClick r:id="" action="ppaction://media"/>
            <a:extLst>
              <a:ext uri="{FF2B5EF4-FFF2-40B4-BE49-F238E27FC236}">
                <a16:creationId xmlns:a16="http://schemas.microsoft.com/office/drawing/2014/main" id="{653A0A12-1BBE-F8B1-AC40-09FFED823B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973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4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DBA38F-981A-ACBA-71FB-F1ABC7DF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45" y="480887"/>
            <a:ext cx="8972058" cy="6217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2F1B0-0D58-9FCF-C6E1-E782C89A7793}"/>
              </a:ext>
            </a:extLst>
          </p:cNvPr>
          <p:cNvSpPr txBox="1"/>
          <p:nvPr/>
        </p:nvSpPr>
        <p:spPr>
          <a:xfrm>
            <a:off x="217597" y="2620092"/>
            <a:ext cx="26286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LogHub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Available on </a:t>
            </a:r>
            <a:r>
              <a:rPr lang="en-US" sz="24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Free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BC6A475-4AB6-3E4C-6526-E11BA0737887}"/>
              </a:ext>
            </a:extLst>
          </p:cNvPr>
          <p:cNvSpPr/>
          <p:nvPr/>
        </p:nvSpPr>
        <p:spPr>
          <a:xfrm>
            <a:off x="922283" y="4958255"/>
            <a:ext cx="1757855" cy="882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3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AzLogDcrIngestPS loghub">
            <a:hlinkClick r:id="" action="ppaction://media"/>
            <a:extLst>
              <a:ext uri="{FF2B5EF4-FFF2-40B4-BE49-F238E27FC236}">
                <a16:creationId xmlns:a16="http://schemas.microsoft.com/office/drawing/2014/main" id="{D0122BCB-283B-A3F0-BD84-FCAEB9B8D0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28076" y="104118"/>
            <a:ext cx="8866351" cy="66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7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ClientInspectorV2 - see schema of DCR and table">
            <a:hlinkClick r:id="" action="ppaction://media"/>
            <a:extLst>
              <a:ext uri="{FF2B5EF4-FFF2-40B4-BE49-F238E27FC236}">
                <a16:creationId xmlns:a16="http://schemas.microsoft.com/office/drawing/2014/main" id="{A0BF9B53-2F07-51BF-EFF2-27042E6138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6044" y="118125"/>
            <a:ext cx="11719911" cy="662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0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2F61-5E6E-2766-96A1-2F5704CD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9" y="1"/>
            <a:ext cx="5116975" cy="944996"/>
          </a:xfrm>
        </p:spPr>
        <p:txBody>
          <a:bodyPr/>
          <a:lstStyle/>
          <a:p>
            <a:r>
              <a:rPr lang="en-US"/>
              <a:t>Query</a:t>
            </a:r>
          </a:p>
        </p:txBody>
      </p:sp>
      <p:pic>
        <p:nvPicPr>
          <p:cNvPr id="5" name="Online Media 4" title="ClientInspectorV2 - Video - Kusto query">
            <a:hlinkClick r:id="" action="ppaction://media"/>
            <a:extLst>
              <a:ext uri="{FF2B5EF4-FFF2-40B4-BE49-F238E27FC236}">
                <a16:creationId xmlns:a16="http://schemas.microsoft.com/office/drawing/2014/main" id="{C99D79A4-1A85-2264-09F5-3033B4E029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71681" y="820304"/>
            <a:ext cx="10448637" cy="59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CAD-5FE3-00C2-E745-31F8A6ED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828" y="-34844"/>
            <a:ext cx="4985008" cy="768927"/>
          </a:xfrm>
        </p:spPr>
        <p:txBody>
          <a:bodyPr>
            <a:normAutofit/>
          </a:bodyPr>
          <a:lstStyle/>
          <a:p>
            <a:r>
              <a:rPr lang="en-US"/>
              <a:t>Workbooks &amp; Dashboards</a:t>
            </a:r>
          </a:p>
        </p:txBody>
      </p:sp>
      <p:pic>
        <p:nvPicPr>
          <p:cNvPr id="5" name="Online Media 4" title="ClientInspectorV2 - Video - Dashboards">
            <a:hlinkClick r:id="" action="ppaction://media"/>
            <a:extLst>
              <a:ext uri="{FF2B5EF4-FFF2-40B4-BE49-F238E27FC236}">
                <a16:creationId xmlns:a16="http://schemas.microsoft.com/office/drawing/2014/main" id="{6EE4F218-2EA4-92E0-F555-A3C9B3FD81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71236" y="734083"/>
            <a:ext cx="10649528" cy="60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1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04BF-F279-DB42-694B-56B6A6A2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109"/>
            <a:ext cx="9803756" cy="1325563"/>
          </a:xfrm>
        </p:spPr>
        <p:txBody>
          <a:bodyPr/>
          <a:lstStyle/>
          <a:p>
            <a:r>
              <a:rPr lang="en-US"/>
              <a:t>“</a:t>
            </a:r>
            <a:r>
              <a:rPr lang="en-US" err="1"/>
              <a:t>AnyConnector</a:t>
            </a:r>
            <a:r>
              <a:rPr lang="en-US"/>
              <a:t>” | AzLogDcrIngestPS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0E7BFC-4442-5FC9-D71A-7B9891BD01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6700" y="1555462"/>
          <a:ext cx="11447318" cy="485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7C2AE233-55ED-133E-E95F-A62F821F6C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80366" y="180109"/>
            <a:ext cx="2468335" cy="13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0E7BFC-4442-5FC9-D71A-7B9891BD01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" y="2088932"/>
          <a:ext cx="11963399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A4DF00D-B57A-6B66-34E5-9E8E2520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109"/>
            <a:ext cx="9803756" cy="1325563"/>
          </a:xfrm>
        </p:spPr>
        <p:txBody>
          <a:bodyPr/>
          <a:lstStyle/>
          <a:p>
            <a:r>
              <a:rPr lang="en-US"/>
              <a:t>“</a:t>
            </a:r>
            <a:r>
              <a:rPr lang="en-US" err="1"/>
              <a:t>AnyConnector</a:t>
            </a:r>
            <a:r>
              <a:rPr lang="en-US"/>
              <a:t>” | AzLogDcrIngestPS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972B7189-B1E1-618B-D6A2-9B4768BC0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80366" y="180109"/>
            <a:ext cx="2468335" cy="13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4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0E7BFC-4442-5FC9-D71A-7B9891BD01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65839" y="1778399"/>
          <a:ext cx="5395748" cy="358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A4DF00D-B57A-6B66-34E5-9E8E2520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109"/>
            <a:ext cx="9803756" cy="1325563"/>
          </a:xfrm>
        </p:spPr>
        <p:txBody>
          <a:bodyPr/>
          <a:lstStyle/>
          <a:p>
            <a:r>
              <a:rPr lang="en-US"/>
              <a:t>“</a:t>
            </a:r>
            <a:r>
              <a:rPr lang="en-US" err="1"/>
              <a:t>AnyConnector</a:t>
            </a:r>
            <a:r>
              <a:rPr lang="en-US"/>
              <a:t>” | AzLogDcrIngestPS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997EE1E2-1CEA-4603-4D3A-B541B8042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80366" y="180109"/>
            <a:ext cx="2468335" cy="13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99FBAA-2FBE-D2E5-19C5-4E9E2522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8" y="188662"/>
            <a:ext cx="9803756" cy="1022517"/>
          </a:xfrm>
        </p:spPr>
        <p:txBody>
          <a:bodyPr>
            <a:normAutofit/>
          </a:bodyPr>
          <a:lstStyle/>
          <a:p>
            <a:r>
              <a:rPr lang="en-US"/>
              <a:t>Session Objective – hopefully something for all </a:t>
            </a:r>
            <a:r>
              <a:rPr lang="en-US">
                <a:sym typeface="Wingdings" panose="05000000000000000000" pitchFamily="2" charset="2"/>
              </a:rPr>
              <a:t></a:t>
            </a:r>
            <a:br>
              <a:rPr lang="en-US"/>
            </a:br>
            <a:r>
              <a:rPr lang="en-US" sz="1800" i="1"/>
              <a:t>Audience - we come from different background? Competency?</a:t>
            </a:r>
            <a:endParaRPr lang="en-US" i="1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3A80E8D-675F-9592-64BC-67409950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93" y="1705141"/>
            <a:ext cx="1550312" cy="1464207"/>
          </a:xfrm>
          <a:prstGeom prst="rect">
            <a:avLst/>
          </a:prstGeom>
        </p:spPr>
      </p:pic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7B0A8459-D178-DE0E-0438-E7DB090A4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0299" y="1586309"/>
            <a:ext cx="1066210" cy="704133"/>
          </a:xfrm>
          <a:prstGeom prst="rect">
            <a:avLst/>
          </a:prstGeom>
        </p:spPr>
      </p:pic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14F4E140-3755-C44D-79F1-17D663E8E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0299" y="3808540"/>
            <a:ext cx="1056201" cy="704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EBB06F-4BA2-ACC4-E5B0-EA3BE216F90A}"/>
              </a:ext>
            </a:extLst>
          </p:cNvPr>
          <p:cNvSpPr txBox="1"/>
          <p:nvPr/>
        </p:nvSpPr>
        <p:spPr>
          <a:xfrm>
            <a:off x="1806523" y="3654127"/>
            <a:ext cx="98496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How-to migrate from Azure Logging V1 --&gt; V2 - </a:t>
            </a:r>
            <a:r>
              <a:rPr lang="en-US" sz="2400" dirty="0">
                <a:solidFill>
                  <a:schemeClr val="bg1"/>
                </a:solidFill>
              </a:rPr>
              <a:t>End of support (Aug 24)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MMA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AMA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HTTP Data Collector REST API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/>
                </a:solidFill>
              </a:rPr>
              <a:t>Azure Log Ingestion Pipeline, Log Ingestion API, Transformation and Azure Data Collection Rules (End of support announcement soon)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Azure LogAnalytics custom tables v1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v2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manipulation – Schema/Table Management - Data Transformation – Data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dirty="0" err="1">
                <a:solidFill>
                  <a:schemeClr val="bg1"/>
                </a:solidFill>
              </a:rPr>
              <a:t>AnyConnector</a:t>
            </a:r>
            <a:r>
              <a:rPr lang="en-US" sz="2000" dirty="0">
                <a:solidFill>
                  <a:schemeClr val="bg1"/>
                </a:solidFill>
              </a:rPr>
              <a:t>”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chemeClr val="bg1"/>
                </a:solidFill>
              </a:rPr>
              <a:t> Introduction to your new helper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bg1"/>
                </a:solidFill>
              </a:rPr>
              <a:t>AzLogDcrIngestPS</a:t>
            </a:r>
            <a:r>
              <a:rPr lang="en-US" sz="2000" dirty="0">
                <a:solidFill>
                  <a:schemeClr val="bg1"/>
                </a:solidFill>
              </a:rPr>
              <a:t> PS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Where can I get more information 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10A51-0B10-7485-DB6D-2C4C703B1028}"/>
              </a:ext>
            </a:extLst>
          </p:cNvPr>
          <p:cNvSpPr txBox="1"/>
          <p:nvPr/>
        </p:nvSpPr>
        <p:spPr>
          <a:xfrm>
            <a:off x="1806523" y="1511103"/>
            <a:ext cx="86958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Introduction &amp;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How you can use the Microsoft technologies to build your own cool log integrations to work with facts – for a little cost, compared to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Get inspired about Azure Logging capabilities - use-cases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try out </a:t>
            </a:r>
            <a:r>
              <a:rPr lang="en-US" sz="2000" b="1" dirty="0">
                <a:solidFill>
                  <a:schemeClr val="bg1"/>
                </a:solidFill>
              </a:rPr>
              <a:t>showcase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ClientInspector</a:t>
            </a:r>
            <a:r>
              <a:rPr lang="en-US" sz="2000" dirty="0">
                <a:solidFill>
                  <a:schemeClr val="bg1"/>
                </a:solidFill>
              </a:rPr>
              <a:t> –  ready-to-use – free - community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8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A85B-29A3-6128-E382-8BB22DC8A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>
                <a:effectLst/>
                <a:latin typeface="+mn-lt"/>
              </a:rPr>
              <a:t>Variables (1/4)</a:t>
            </a:r>
            <a:br>
              <a:rPr lang="en-US" i="0">
                <a:effectLst/>
                <a:latin typeface="+mn-lt"/>
              </a:rPr>
            </a:br>
            <a:r>
              <a:rPr lang="en-US" sz="2000" b="0" i="1">
                <a:effectLst/>
                <a:latin typeface="+mn-lt"/>
              </a:rPr>
              <a:t>naming - where to send the data</a:t>
            </a:r>
            <a:endParaRPr lang="en-US" b="0" i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69B7-23DC-CE72-B37F-97DF682B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7" y="2303248"/>
            <a:ext cx="10724165" cy="198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0E29-D28A-B469-3AF7-37B0A224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>
                <a:effectLst/>
                <a:latin typeface="-apple-system"/>
              </a:rPr>
              <a:t>Data Collection (2/4)</a:t>
            </a:r>
            <a:endParaRPr lang="en-US" sz="2000" b="0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754B8-DFCA-54DB-0E38-11B78097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9" y="1963240"/>
            <a:ext cx="8590476" cy="22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285A2-A6AD-13E3-A391-611D48308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9" y="4290205"/>
            <a:ext cx="11504762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DE91-362D-EAD2-5F3D-7AF4424A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n-lt"/>
              </a:rPr>
              <a:t>Data Manipulation (3/4)</a:t>
            </a:r>
            <a:br>
              <a:rPr lang="en-US">
                <a:latin typeface="+mn-lt"/>
              </a:rPr>
            </a:br>
            <a:r>
              <a:rPr lang="en-US" sz="2000" b="0" i="1">
                <a:effectLst/>
                <a:latin typeface="+mn-lt"/>
              </a:rPr>
              <a:t>ensure data is in correct format and any "</a:t>
            </a:r>
            <a:r>
              <a:rPr lang="en-US" sz="2000" b="0" i="1" err="1">
                <a:effectLst/>
                <a:latin typeface="+mn-lt"/>
              </a:rPr>
              <a:t>noice</a:t>
            </a:r>
            <a:r>
              <a:rPr lang="en-US" sz="2000" b="0" i="1">
                <a:effectLst/>
                <a:latin typeface="+mn-lt"/>
              </a:rPr>
              <a:t>" was removed and relevant information has been added</a:t>
            </a:r>
            <a:endParaRPr lang="en-US" b="0" i="1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50025-426E-F79F-BB9A-0DFBAB61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9" y="2116615"/>
            <a:ext cx="11925781" cy="335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ClientInspectorV2 - Video - Data Manipulation">
            <a:hlinkClick r:id="" action="ppaction://media"/>
            <a:extLst>
              <a:ext uri="{FF2B5EF4-FFF2-40B4-BE49-F238E27FC236}">
                <a16:creationId xmlns:a16="http://schemas.microsoft.com/office/drawing/2014/main" id="{DBACD80E-6E92-3D78-97A5-5DDE2AB579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5545" y="189922"/>
            <a:ext cx="11660909" cy="65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128A-23AC-1A9E-4977-D913135F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>
                <a:effectLst/>
                <a:latin typeface="+mn-lt"/>
              </a:rPr>
              <a:t>Data Out (4/4)</a:t>
            </a:r>
            <a:br>
              <a:rPr lang="en-US" b="1" i="0">
                <a:effectLst/>
                <a:latin typeface="+mn-lt"/>
              </a:rPr>
            </a:br>
            <a:r>
              <a:rPr lang="en-US" sz="2000" b="0" i="1">
                <a:effectLst/>
                <a:latin typeface="+mn-lt"/>
              </a:rPr>
              <a:t>send to LogAnalytics - combined functions</a:t>
            </a:r>
            <a:endParaRPr lang="en-US" sz="2400" b="0" i="1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5F472-FEEE-2FD7-8CD9-843EEC71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1951136"/>
            <a:ext cx="11753140" cy="26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ClientInspectorV2 - Video - create 2 tables DCRs - verbose mode">
            <a:hlinkClick r:id="" action="ppaction://media"/>
            <a:extLst>
              <a:ext uri="{FF2B5EF4-FFF2-40B4-BE49-F238E27FC236}">
                <a16:creationId xmlns:a16="http://schemas.microsoft.com/office/drawing/2014/main" id="{B5FF7720-3A19-1FBC-F763-83CC34F98E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7836" y="119137"/>
            <a:ext cx="11716327" cy="66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2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E4BFA-F22B-139F-D1DE-E1EB1C11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4" y="965200"/>
            <a:ext cx="3791093" cy="44938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70208A-639D-9DC8-980B-F7F148D5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31" y="94344"/>
            <a:ext cx="4832910" cy="3262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EC7F6-8ECC-7835-0908-E0A2810F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697" y="2138216"/>
            <a:ext cx="5198399" cy="4516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9C05F-DB7D-3AED-4EA0-0D43E6999B90}"/>
              </a:ext>
            </a:extLst>
          </p:cNvPr>
          <p:cNvSpPr txBox="1"/>
          <p:nvPr/>
        </p:nvSpPr>
        <p:spPr>
          <a:xfrm>
            <a:off x="117629" y="203201"/>
            <a:ext cx="418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Detailed Documentation</a:t>
            </a:r>
          </a:p>
          <a:p>
            <a:r>
              <a:rPr lang="en-US" sz="1400">
                <a:solidFill>
                  <a:schemeClr val="bg1"/>
                </a:solidFill>
              </a:rPr>
              <a:t>https://github.com/KnudsenMorten/AzLogDcrIngestPS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8A871-03F8-5F9E-1611-0E63249A3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863" y="2138216"/>
            <a:ext cx="4832909" cy="4809629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57FED61-DCFD-6FD5-99F5-972D9B11C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817" y="94344"/>
            <a:ext cx="1898518" cy="18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1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DDF7-0276-F912-F549-BF21AD86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get started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0D0A-7C33-D7AC-514D-51029401C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914" y="945320"/>
            <a:ext cx="4288546" cy="1397677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How to get started ? (demo)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EA7A4-FFAD-9032-234D-C4939767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" y="63107"/>
            <a:ext cx="4756899" cy="3022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881A4-E518-0537-5427-DA1FBB94F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" y="3165438"/>
            <a:ext cx="4646286" cy="3629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A990A-0B3E-131E-DBBA-D782C8FE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914" y="2270883"/>
            <a:ext cx="6320802" cy="4390209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829E665D-099E-ED72-84D4-296CEFF6E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027" y="141193"/>
            <a:ext cx="1952419" cy="19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C9B1F-CCCE-843D-DD37-A629D488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53" y="690151"/>
            <a:ext cx="6988021" cy="6005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F0B18-3C24-513C-979B-DFECDB9900B2}"/>
              </a:ext>
            </a:extLst>
          </p:cNvPr>
          <p:cNvSpPr txBox="1"/>
          <p:nvPr/>
        </p:nvSpPr>
        <p:spPr>
          <a:xfrm>
            <a:off x="186209" y="162080"/>
            <a:ext cx="6812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https://github.com/KnudsenMorten/ClientInspectorV2-DeploymentKit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You can get started today</a:t>
            </a:r>
          </a:p>
          <a:p>
            <a:r>
              <a:rPr lang="en-US">
                <a:solidFill>
                  <a:schemeClr val="bg1"/>
                </a:solidFill>
              </a:rPr>
              <a:t>for free (only pay for Azure consumption)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1E4CE04-5F7B-2C92-5DC4-B1C72CD4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2" y="2359958"/>
            <a:ext cx="3169023" cy="31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2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2" title="ClientInspectorV2 - Video - Deployment of Demo environment DeploymentKit">
            <a:hlinkClick r:id="" action="ppaction://media"/>
            <a:extLst>
              <a:ext uri="{FF2B5EF4-FFF2-40B4-BE49-F238E27FC236}">
                <a16:creationId xmlns:a16="http://schemas.microsoft.com/office/drawing/2014/main" id="{57C5DA81-3299-A305-A98E-CD83A5BBE0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2177" y="183740"/>
            <a:ext cx="11487646" cy="64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14E7-8AB5-3D96-E376-4CF075C1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9" y="114114"/>
            <a:ext cx="11531334" cy="1325563"/>
          </a:xfrm>
        </p:spPr>
        <p:txBody>
          <a:bodyPr/>
          <a:lstStyle/>
          <a:p>
            <a:r>
              <a:rPr lang="en-US" sz="3600" i="1"/>
              <a:t>Showcase: Good Security demands </a:t>
            </a:r>
            <a:r>
              <a:rPr lang="en-US" sz="3600" i="1" u="sng"/>
              <a:t>to be</a:t>
            </a:r>
            <a:r>
              <a:rPr lang="en-US" sz="3600" i="1"/>
              <a:t> and </a:t>
            </a:r>
            <a:r>
              <a:rPr lang="en-US" sz="3600" i="1" u="sng"/>
              <a:t>stay</a:t>
            </a:r>
            <a:r>
              <a:rPr lang="en-US" sz="3600" i="1"/>
              <a:t> in control with the fundamentals !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51E2D8-79E7-F13A-E09D-BF9E108DD8ED}"/>
              </a:ext>
            </a:extLst>
          </p:cNvPr>
          <p:cNvGraphicFramePr>
            <a:graphicFrameLocks/>
          </p:cNvGraphicFramePr>
          <p:nvPr/>
        </p:nvGraphicFramePr>
        <p:xfrm>
          <a:off x="500662" y="1577789"/>
          <a:ext cx="11190676" cy="5036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A693EE9-7C4B-193E-0A59-1EB44E720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322" y="4930800"/>
            <a:ext cx="1558569" cy="14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4F5D-AE24-ACBB-8586-5CAAF654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9" y="189543"/>
            <a:ext cx="9803756" cy="1325563"/>
          </a:xfrm>
        </p:spPr>
        <p:txBody>
          <a:bodyPr/>
          <a:lstStyle/>
          <a:p>
            <a:r>
              <a:rPr lang="en-US"/>
              <a:t>Thank You for today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87C3-4956-6309-221B-EB678F34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9" y="1332100"/>
            <a:ext cx="11399308" cy="191510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Blog: </a:t>
            </a:r>
            <a:r>
              <a:rPr lang="en-US">
                <a:hlinkClick r:id="rId2"/>
              </a:rPr>
              <a:t>https://mortenknudsen.net/</a:t>
            </a:r>
            <a:endParaRPr lang="en-US"/>
          </a:p>
          <a:p>
            <a:r>
              <a:rPr lang="en-US"/>
              <a:t>Mail: </a:t>
            </a:r>
            <a:r>
              <a:rPr lang="en-US">
                <a:hlinkClick r:id="rId3"/>
              </a:rPr>
              <a:t>mok@mortenknudsen.net</a:t>
            </a:r>
            <a:r>
              <a:rPr lang="en-US"/>
              <a:t> | </a:t>
            </a:r>
            <a:r>
              <a:rPr lang="en-US">
                <a:hlinkClick r:id="rId4"/>
              </a:rPr>
              <a:t>mok@2linkit.net</a:t>
            </a:r>
            <a:endParaRPr lang="en-US"/>
          </a:p>
          <a:p>
            <a:r>
              <a:rPr lang="en-US" err="1"/>
              <a:t>Linkedin</a:t>
            </a:r>
            <a:r>
              <a:rPr lang="en-US"/>
              <a:t>: </a:t>
            </a:r>
            <a:r>
              <a:rPr lang="en-US">
                <a:hlinkClick r:id="rId5"/>
              </a:rPr>
              <a:t>https://www.linkedin.com/in/mortenwaltorpknudsen/</a:t>
            </a:r>
            <a:endParaRPr lang="en-US"/>
          </a:p>
          <a:p>
            <a:r>
              <a:rPr lang="en-US" err="1"/>
              <a:t>Github</a:t>
            </a:r>
            <a:r>
              <a:rPr lang="en-US"/>
              <a:t>: </a:t>
            </a:r>
            <a:r>
              <a:rPr lang="en-US">
                <a:hlinkClick r:id="rId6"/>
              </a:rPr>
              <a:t>https://github.com/KnudsenMorten</a:t>
            </a:r>
            <a:endParaRPr lang="en-US"/>
          </a:p>
          <a:p>
            <a:r>
              <a:rPr lang="en-US"/>
              <a:t>Twitter: </a:t>
            </a:r>
            <a:r>
              <a:rPr lang="en-US">
                <a:hlinkClick r:id="rId7"/>
              </a:rPr>
              <a:t>https://twitter.com/knudsenmortendk</a:t>
            </a:r>
            <a:endParaRPr lang="en-US"/>
          </a:p>
          <a:p>
            <a:endParaRPr lang="en-US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39E87A5-B31E-1F92-79AE-9F11C4956BF1}"/>
              </a:ext>
            </a:extLst>
          </p:cNvPr>
          <p:cNvGraphicFramePr>
            <a:graphicFrameLocks/>
          </p:cNvGraphicFramePr>
          <p:nvPr/>
        </p:nvGraphicFramePr>
        <p:xfrm>
          <a:off x="266219" y="3429000"/>
          <a:ext cx="11683734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5475">
                  <a:extLst>
                    <a:ext uri="{9D8B030D-6E8A-4147-A177-3AD203B41FA5}">
                      <a16:colId xmlns:a16="http://schemas.microsoft.com/office/drawing/2014/main" val="1434467381"/>
                    </a:ext>
                  </a:extLst>
                </a:gridCol>
                <a:gridCol w="7808259">
                  <a:extLst>
                    <a:ext uri="{9D8B030D-6E8A-4147-A177-3AD203B41FA5}">
                      <a16:colId xmlns:a16="http://schemas.microsoft.com/office/drawing/2014/main" val="2414691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1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ClientInspector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https://github.com/KnudsenMorten/ClientInspectorV2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ClientInspector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DeploymentKit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https://github.com/KnudsenMorten/ClientInspectorV2-DeploymentKit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57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Powershell module AzLogDcrIngestPS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https://github.com/KnudsenMorten/AzLogDcrIngestPS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7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LogHub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AzLogDcrIngestPSLogHub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https://github.com/KnudsenMorten/AzLogDcrIngestPSLogHub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562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Deep-dive about Azure Data Collection Rules (</a:t>
                      </a:r>
                      <a:r>
                        <a:rPr lang="en-US" err="1"/>
                        <a:t>DCRs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https://github.com/KnudsenMorten/AzLogDcrIngestPS#deep-dive-about-azure-data-collection-rules-dcrs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8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Deep-dive about Log Ingestion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https://github.com/KnudsenMorten/AzLogDcrIngestPS#deep-dive-about-log-ingestion-api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28836"/>
                  </a:ext>
                </a:extLst>
              </a:tr>
            </a:tbl>
          </a:graphicData>
        </a:graphic>
      </p:graphicFrame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8EDFF121-0DBF-207E-70C8-67F3D37AE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5197" y="859297"/>
            <a:ext cx="1544171" cy="1544171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D4E66C0A-E0CF-B250-FBD0-4FC5688D19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0869" y="87212"/>
            <a:ext cx="1544171" cy="15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E84114-24A1-C7D6-37A9-E12577892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273" y="4047762"/>
            <a:ext cx="4879576" cy="1759480"/>
          </a:xfrm>
        </p:spPr>
        <p:txBody>
          <a:bodyPr/>
          <a:lstStyle/>
          <a:p>
            <a:r>
              <a:rPr lang="en-US"/>
              <a:t>More deep-dive information, if people are interested</a:t>
            </a:r>
            <a:br>
              <a:rPr lang="en-US"/>
            </a:br>
            <a:br>
              <a:rPr lang="en-US"/>
            </a:br>
            <a:r>
              <a:rPr lang="en-US" sz="2000" i="1"/>
              <a:t>(not part of main presentation)</a:t>
            </a:r>
          </a:p>
        </p:txBody>
      </p:sp>
      <p:pic>
        <p:nvPicPr>
          <p:cNvPr id="9" name="Picture Placeholder 8" descr="A person writing on a computer&#10;&#10;Description automatically generated with low confidence">
            <a:extLst>
              <a:ext uri="{FF2B5EF4-FFF2-40B4-BE49-F238E27FC236}">
                <a16:creationId xmlns:a16="http://schemas.microsoft.com/office/drawing/2014/main" id="{F002E13B-736C-24FC-0F8E-266109D602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210" r="262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91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9C0E-D690-9F03-E0A4-E08C1B83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9" y="145732"/>
            <a:ext cx="9803756" cy="1325563"/>
          </a:xfrm>
        </p:spPr>
        <p:txBody>
          <a:bodyPr/>
          <a:lstStyle/>
          <a:p>
            <a:r>
              <a:rPr lang="en-US"/>
              <a:t>What is collected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CDB8AB-4582-BA30-BF64-F90A4C434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08" y="1471517"/>
            <a:ext cx="5676582" cy="4262437"/>
          </a:xfrm>
        </p:spPr>
        <p:txBody>
          <a:bodyPr>
            <a:noAutofit/>
          </a:bodyPr>
          <a:lstStyle/>
          <a:p>
            <a:r>
              <a:rPr lang="da-DK" sz="1600">
                <a:latin typeface="-apple-system"/>
              </a:rPr>
              <a:t>Windows Update</a:t>
            </a:r>
          </a:p>
          <a:p>
            <a:pPr lvl="1"/>
            <a:r>
              <a:rPr lang="da-DK" sz="1600">
                <a:latin typeface="-apple-system"/>
              </a:rPr>
              <a:t>last </a:t>
            </a:r>
            <a:r>
              <a:rPr lang="da-DK" sz="1600" err="1">
                <a:latin typeface="-apple-system"/>
              </a:rPr>
              <a:t>result</a:t>
            </a:r>
            <a:r>
              <a:rPr lang="da-DK" sz="1600">
                <a:latin typeface="-apple-system"/>
              </a:rPr>
              <a:t> (</a:t>
            </a:r>
            <a:r>
              <a:rPr lang="da-DK" sz="1600" err="1">
                <a:latin typeface="-apple-system"/>
              </a:rPr>
              <a:t>when</a:t>
            </a:r>
            <a:r>
              <a:rPr lang="da-DK" sz="1600">
                <a:latin typeface="-apple-system"/>
              </a:rPr>
              <a:t>), </a:t>
            </a:r>
            <a:r>
              <a:rPr lang="da-DK" sz="1600" err="1">
                <a:latin typeface="-apple-system"/>
              </a:rPr>
              <a:t>windows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update</a:t>
            </a:r>
            <a:r>
              <a:rPr lang="da-DK" sz="1600">
                <a:latin typeface="-apple-system"/>
              </a:rPr>
              <a:t> source information (</a:t>
            </a:r>
            <a:r>
              <a:rPr lang="da-DK" sz="1600" err="1">
                <a:latin typeface="-apple-system"/>
              </a:rPr>
              <a:t>where</a:t>
            </a:r>
            <a:r>
              <a:rPr lang="da-DK" sz="1600">
                <a:latin typeface="-apple-system"/>
              </a:rPr>
              <a:t>), </a:t>
            </a:r>
            <a:r>
              <a:rPr lang="da-DK" sz="1600" err="1">
                <a:latin typeface="-apple-system"/>
              </a:rPr>
              <a:t>pending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updates</a:t>
            </a:r>
            <a:r>
              <a:rPr lang="da-DK" sz="1600">
                <a:latin typeface="-apple-system"/>
              </a:rPr>
              <a:t>, last installations (</a:t>
            </a:r>
            <a:r>
              <a:rPr lang="da-DK" sz="1600" err="1">
                <a:latin typeface="-apple-system"/>
              </a:rPr>
              <a:t>what</a:t>
            </a:r>
            <a:r>
              <a:rPr lang="da-DK" sz="1600">
                <a:latin typeface="-apple-system"/>
              </a:rPr>
              <a:t>)</a:t>
            </a:r>
          </a:p>
          <a:p>
            <a:r>
              <a:rPr lang="da-DK" sz="1600" b="0" i="0">
                <a:effectLst/>
                <a:latin typeface="-apple-system"/>
              </a:rPr>
              <a:t>Eventlog</a:t>
            </a:r>
          </a:p>
          <a:p>
            <a:pPr lvl="1"/>
            <a:r>
              <a:rPr lang="da-DK" sz="1600" b="0" i="0">
                <a:effectLst/>
                <a:latin typeface="-apple-system"/>
              </a:rPr>
              <a:t>look for </a:t>
            </a:r>
            <a:r>
              <a:rPr lang="da-DK" sz="1600" b="0" i="0" err="1">
                <a:effectLst/>
                <a:latin typeface="-apple-system"/>
              </a:rPr>
              <a:t>specific</a:t>
            </a:r>
            <a:r>
              <a:rPr lang="da-DK" sz="1600" b="0" i="0">
                <a:effectLst/>
                <a:latin typeface="-apple-system"/>
              </a:rPr>
              <a:t> events </a:t>
            </a:r>
            <a:r>
              <a:rPr lang="da-DK" sz="1600" b="0" i="0" err="1">
                <a:effectLst/>
                <a:latin typeface="-apple-system"/>
              </a:rPr>
              <a:t>including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logon</a:t>
            </a:r>
            <a:r>
              <a:rPr lang="da-DK" sz="1600" b="0" i="0">
                <a:effectLst/>
                <a:latin typeface="-apple-system"/>
              </a:rPr>
              <a:t> events, </a:t>
            </a:r>
            <a:r>
              <a:rPr lang="da-DK" sz="1600" b="0" i="0" err="1">
                <a:effectLst/>
                <a:latin typeface="-apple-system"/>
              </a:rPr>
              <a:t>blue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screens</a:t>
            </a:r>
            <a:r>
              <a:rPr lang="da-DK" sz="1600" b="0" i="0">
                <a:effectLst/>
                <a:latin typeface="-apple-system"/>
              </a:rPr>
              <a:t>, etc.</a:t>
            </a:r>
          </a:p>
          <a:p>
            <a:r>
              <a:rPr lang="da-DK" sz="1600" b="0" i="0">
                <a:effectLst/>
                <a:latin typeface="-apple-system"/>
              </a:rPr>
              <a:t>Network adapters - </a:t>
            </a:r>
            <a:r>
              <a:rPr lang="da-DK" sz="1600" b="0" i="0" err="1">
                <a:effectLst/>
                <a:latin typeface="-apple-system"/>
              </a:rPr>
              <a:t>configuration</a:t>
            </a:r>
            <a:r>
              <a:rPr lang="da-DK" sz="1600" b="0" i="0">
                <a:effectLst/>
                <a:latin typeface="-apple-system"/>
              </a:rPr>
              <a:t>, </a:t>
            </a:r>
            <a:r>
              <a:rPr lang="da-DK" sz="1600" b="0" i="0" err="1">
                <a:effectLst/>
                <a:latin typeface="-apple-system"/>
              </a:rPr>
              <a:t>installed</a:t>
            </a:r>
            <a:r>
              <a:rPr lang="da-DK" sz="1600" b="0" i="0">
                <a:effectLst/>
                <a:latin typeface="-apple-system"/>
              </a:rPr>
              <a:t> adapters</a:t>
            </a:r>
          </a:p>
          <a:p>
            <a:r>
              <a:rPr lang="da-DK" sz="1600" b="0" i="0">
                <a:effectLst/>
                <a:latin typeface="-apple-system"/>
              </a:rPr>
              <a:t>IP information for all adapters</a:t>
            </a:r>
          </a:p>
          <a:p>
            <a:r>
              <a:rPr lang="da-DK" sz="1600" b="0" i="0">
                <a:effectLst/>
                <a:latin typeface="-apple-system"/>
              </a:rPr>
              <a:t>Local administrators </a:t>
            </a:r>
            <a:r>
              <a:rPr lang="da-DK" sz="1600" b="0" i="0" err="1">
                <a:effectLst/>
                <a:latin typeface="-apple-system"/>
              </a:rPr>
              <a:t>group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membership</a:t>
            </a:r>
            <a:endParaRPr lang="da-DK" sz="1600" b="0" i="0">
              <a:effectLst/>
              <a:latin typeface="-apple-system"/>
            </a:endParaRPr>
          </a:p>
          <a:p>
            <a:r>
              <a:rPr lang="da-DK" sz="1600" b="0" i="0">
                <a:effectLst/>
                <a:latin typeface="-apple-system"/>
              </a:rPr>
              <a:t>Windows firewall</a:t>
            </a:r>
          </a:p>
          <a:p>
            <a:pPr lvl="1"/>
            <a:r>
              <a:rPr lang="da-DK" sz="1600" b="0" i="0" err="1">
                <a:effectLst/>
                <a:latin typeface="-apple-system"/>
              </a:rPr>
              <a:t>settings</a:t>
            </a:r>
            <a:r>
              <a:rPr lang="da-DK" sz="1600" b="0" i="0">
                <a:effectLst/>
                <a:latin typeface="-apple-system"/>
              </a:rPr>
              <a:t> for all 3 modes</a:t>
            </a:r>
          </a:p>
          <a:p>
            <a:r>
              <a:rPr lang="da-DK" sz="1600" b="0" i="0">
                <a:effectLst/>
                <a:latin typeface="-apple-system"/>
              </a:rPr>
              <a:t>Group Policy - last </a:t>
            </a:r>
            <a:r>
              <a:rPr lang="da-DK" sz="1600" b="0" i="0" err="1">
                <a:effectLst/>
                <a:latin typeface="-apple-system"/>
              </a:rPr>
              <a:t>refresh</a:t>
            </a:r>
            <a:endParaRPr lang="da-DK" sz="1600" b="0" i="0">
              <a:effectLst/>
              <a:latin typeface="-apple-system"/>
            </a:endParaRPr>
          </a:p>
          <a:p>
            <a:r>
              <a:rPr lang="da-DK" sz="1600" b="0" i="0" err="1">
                <a:effectLst/>
                <a:latin typeface="-apple-system"/>
              </a:rPr>
              <a:t>TPM</a:t>
            </a:r>
            <a:r>
              <a:rPr lang="da-DK" sz="1600" b="0" i="0">
                <a:effectLst/>
                <a:latin typeface="-apple-system"/>
              </a:rPr>
              <a:t> information</a:t>
            </a:r>
          </a:p>
          <a:p>
            <a:pPr lvl="1"/>
            <a:r>
              <a:rPr lang="da-DK" sz="1600" b="0" i="0">
                <a:effectLst/>
                <a:latin typeface="-apple-system"/>
              </a:rPr>
              <a:t>relevant to </a:t>
            </a:r>
            <a:r>
              <a:rPr lang="da-DK" sz="1600" b="0" i="0" err="1">
                <a:effectLst/>
                <a:latin typeface="-apple-system"/>
              </a:rPr>
              <a:t>detect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machines</a:t>
            </a:r>
            <a:r>
              <a:rPr lang="da-DK" sz="1600" b="0" i="0">
                <a:effectLst/>
                <a:latin typeface="-apple-system"/>
              </a:rPr>
              <a:t> with/</a:t>
            </a:r>
            <a:r>
              <a:rPr lang="da-DK" sz="1600" b="0" i="0" err="1">
                <a:effectLst/>
                <a:latin typeface="-apple-system"/>
              </a:rPr>
              <a:t>without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TPM</a:t>
            </a:r>
            <a:endParaRPr lang="da-DK" sz="1600" b="0" i="0">
              <a:effectLst/>
              <a:latin typeface="-apple-system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8D631-133B-1EE6-260E-3825A77E2191}"/>
              </a:ext>
            </a:extLst>
          </p:cNvPr>
          <p:cNvSpPr txBox="1">
            <a:spLocks/>
          </p:cNvSpPr>
          <p:nvPr/>
        </p:nvSpPr>
        <p:spPr>
          <a:xfrm>
            <a:off x="266219" y="1471295"/>
            <a:ext cx="5323051" cy="426265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>
                <a:latin typeface="-apple-system"/>
              </a:rPr>
              <a:t>User </a:t>
            </a:r>
            <a:r>
              <a:rPr lang="da-DK" sz="1600" err="1">
                <a:latin typeface="-apple-system"/>
              </a:rPr>
              <a:t>Logged</a:t>
            </a:r>
            <a:r>
              <a:rPr lang="da-DK" sz="1600">
                <a:latin typeface="-apple-system"/>
              </a:rPr>
              <a:t> On to Client</a:t>
            </a:r>
          </a:p>
          <a:p>
            <a:r>
              <a:rPr lang="da-DK" sz="1600">
                <a:latin typeface="-apple-system"/>
              </a:rPr>
              <a:t>Computer information</a:t>
            </a:r>
          </a:p>
          <a:p>
            <a:pPr lvl="1"/>
            <a:r>
              <a:rPr lang="da-DK" sz="1600">
                <a:latin typeface="-apple-system"/>
              </a:rPr>
              <a:t>bios, processor, hardware info, Windows OS info, OS information, last restart</a:t>
            </a:r>
          </a:p>
          <a:p>
            <a:r>
              <a:rPr lang="da-DK" sz="1600" err="1">
                <a:latin typeface="-apple-system"/>
              </a:rPr>
              <a:t>Installed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applications</a:t>
            </a:r>
            <a:endParaRPr lang="da-DK" sz="1600">
              <a:latin typeface="-apple-system"/>
            </a:endParaRPr>
          </a:p>
          <a:p>
            <a:pPr lvl="1"/>
            <a:r>
              <a:rPr lang="da-DK" sz="1600" err="1">
                <a:latin typeface="-apple-system"/>
              </a:rPr>
              <a:t>both</a:t>
            </a:r>
            <a:r>
              <a:rPr lang="da-DK" sz="1600">
                <a:latin typeface="-apple-system"/>
              </a:rPr>
              <a:t> using WMI and </a:t>
            </a:r>
            <a:r>
              <a:rPr lang="da-DK" sz="1600" err="1">
                <a:latin typeface="-apple-system"/>
              </a:rPr>
              <a:t>registry</a:t>
            </a:r>
            <a:endParaRPr lang="da-DK" sz="1600">
              <a:latin typeface="-apple-system"/>
            </a:endParaRPr>
          </a:p>
          <a:p>
            <a:r>
              <a:rPr lang="da-DK" sz="1600">
                <a:latin typeface="-apple-system"/>
              </a:rPr>
              <a:t>Antivirus Security Center from Windows</a:t>
            </a:r>
          </a:p>
          <a:p>
            <a:pPr lvl="1"/>
            <a:r>
              <a:rPr lang="da-DK" sz="1600">
                <a:latin typeface="-apple-system"/>
              </a:rPr>
              <a:t>default antivirus, </a:t>
            </a:r>
            <a:r>
              <a:rPr lang="da-DK" sz="1600" err="1">
                <a:latin typeface="-apple-system"/>
              </a:rPr>
              <a:t>state</a:t>
            </a:r>
            <a:r>
              <a:rPr lang="da-DK" sz="1600">
                <a:latin typeface="-apple-system"/>
              </a:rPr>
              <a:t>, </a:t>
            </a:r>
            <a:r>
              <a:rPr lang="da-DK" sz="1600" err="1">
                <a:latin typeface="-apple-system"/>
              </a:rPr>
              <a:t>configuration</a:t>
            </a:r>
            <a:endParaRPr lang="da-DK" sz="1600">
              <a:latin typeface="-apple-system"/>
            </a:endParaRPr>
          </a:p>
          <a:p>
            <a:r>
              <a:rPr lang="da-DK" sz="1600">
                <a:latin typeface="-apple-system"/>
              </a:rPr>
              <a:t>Microsoft Defender Antivirus</a:t>
            </a:r>
          </a:p>
          <a:p>
            <a:pPr lvl="1"/>
            <a:r>
              <a:rPr lang="da-DK" sz="1600">
                <a:latin typeface="-apple-system"/>
              </a:rPr>
              <a:t>all </a:t>
            </a:r>
            <a:r>
              <a:rPr lang="da-DK" sz="1600" err="1">
                <a:latin typeface="-apple-system"/>
              </a:rPr>
              <a:t>settings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including</a:t>
            </a:r>
            <a:r>
              <a:rPr lang="da-DK" sz="1600">
                <a:latin typeface="-apple-system"/>
              </a:rPr>
              <a:t> ASR, </a:t>
            </a:r>
            <a:r>
              <a:rPr lang="da-DK" sz="1600" err="1">
                <a:latin typeface="-apple-system"/>
              </a:rPr>
              <a:t>exclusions</a:t>
            </a:r>
            <a:r>
              <a:rPr lang="da-DK" sz="1600">
                <a:latin typeface="-apple-system"/>
              </a:rPr>
              <a:t>, realtime </a:t>
            </a:r>
            <a:r>
              <a:rPr lang="da-DK" sz="1600" err="1">
                <a:latin typeface="-apple-system"/>
              </a:rPr>
              <a:t>protection</a:t>
            </a:r>
            <a:r>
              <a:rPr lang="da-DK" sz="1600">
                <a:latin typeface="-apple-system"/>
              </a:rPr>
              <a:t>, etc</a:t>
            </a:r>
          </a:p>
          <a:p>
            <a:r>
              <a:rPr lang="da-DK" sz="1600">
                <a:latin typeface="-apple-system"/>
              </a:rPr>
              <a:t>Office - version, </a:t>
            </a:r>
            <a:r>
              <a:rPr lang="da-DK" sz="1600" err="1">
                <a:latin typeface="-apple-system"/>
              </a:rPr>
              <a:t>update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channel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config</a:t>
            </a:r>
            <a:r>
              <a:rPr lang="da-DK" sz="1600">
                <a:latin typeface="-apple-system"/>
              </a:rPr>
              <a:t>, </a:t>
            </a:r>
            <a:r>
              <a:rPr lang="da-DK" sz="1600" err="1">
                <a:latin typeface="-apple-system"/>
              </a:rPr>
              <a:t>SKUs</a:t>
            </a:r>
            <a:endParaRPr lang="da-DK" sz="1600">
              <a:latin typeface="-apple-system"/>
            </a:endParaRPr>
          </a:p>
          <a:p>
            <a:r>
              <a:rPr lang="da-DK" sz="1600">
                <a:latin typeface="-apple-system"/>
              </a:rPr>
              <a:t>VPN </a:t>
            </a:r>
            <a:r>
              <a:rPr lang="da-DK" sz="1600" err="1">
                <a:latin typeface="-apple-system"/>
              </a:rPr>
              <a:t>client</a:t>
            </a:r>
            <a:r>
              <a:rPr lang="da-DK" sz="1600">
                <a:latin typeface="-apple-system"/>
              </a:rPr>
              <a:t> - version, product</a:t>
            </a:r>
          </a:p>
          <a:p>
            <a:r>
              <a:rPr lang="da-DK" sz="1600">
                <a:latin typeface="-apple-system"/>
              </a:rPr>
              <a:t>LAPS – version</a:t>
            </a:r>
          </a:p>
          <a:p>
            <a:r>
              <a:rPr lang="da-DK" sz="1600">
                <a:latin typeface="-apple-system"/>
              </a:rPr>
              <a:t>Admin By </a:t>
            </a:r>
            <a:r>
              <a:rPr lang="da-DK" sz="1600" err="1">
                <a:latin typeface="-apple-system"/>
              </a:rPr>
              <a:t>Request</a:t>
            </a:r>
            <a:r>
              <a:rPr lang="da-DK" sz="1600">
                <a:latin typeface="-apple-system"/>
              </a:rPr>
              <a:t> (</a:t>
            </a:r>
            <a:r>
              <a:rPr lang="da-DK" sz="1600" err="1">
                <a:latin typeface="-apple-system"/>
              </a:rPr>
              <a:t>3rd</a:t>
            </a:r>
            <a:r>
              <a:rPr lang="da-DK" sz="1600">
                <a:latin typeface="-apple-system"/>
              </a:rPr>
              <a:t> party) – version</a:t>
            </a:r>
          </a:p>
          <a:p>
            <a:r>
              <a:rPr lang="da-DK" sz="1600">
                <a:latin typeface="-apple-system"/>
              </a:rPr>
              <a:t>Bitlocker - </a:t>
            </a:r>
            <a:r>
              <a:rPr lang="da-DK" sz="1600" err="1">
                <a:latin typeface="-apple-system"/>
              </a:rPr>
              <a:t>configuration</a:t>
            </a:r>
            <a:endParaRPr lang="da-DK" sz="1600">
              <a:latin typeface="-apple-system"/>
            </a:endParaRPr>
          </a:p>
          <a:p>
            <a:endParaRPr lang="da-DK" sz="1600">
              <a:latin typeface="-apple-system"/>
            </a:endParaRPr>
          </a:p>
          <a:p>
            <a:endParaRPr lang="da-DK" sz="160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002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93629-1D13-2D0E-49DA-6A2DF9D5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9" y="182127"/>
            <a:ext cx="6786091" cy="5299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EF5EF-8359-9BEE-7F01-6FE5451F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96" y="182127"/>
            <a:ext cx="4813375" cy="656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D3D9F-F5DA-03F1-B5BB-6630AD79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8" y="699228"/>
            <a:ext cx="8642932" cy="1803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1C160-EF35-400F-67BD-84BEECFC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155" y="3204535"/>
            <a:ext cx="5276190" cy="334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03BDC-7383-9D3D-D9AB-5A2AFD8C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05" y="3703320"/>
            <a:ext cx="6093201" cy="1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ADD11-2B62-7E9B-B837-5F4782F8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38" y="142009"/>
            <a:ext cx="9370619" cy="6573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1617A-F3FB-6837-FCDD-28A2EDFB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3" y="547255"/>
            <a:ext cx="2328993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4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DF50B-273E-DF33-4CE5-62989844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89" y="73839"/>
            <a:ext cx="4627419" cy="6710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A098D-0CC3-1211-9F0F-5756A1C6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37" y="76200"/>
            <a:ext cx="5466861" cy="67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4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49310D8-DEB7-530F-EE4E-E71B12FA8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265" y="266627"/>
            <a:ext cx="8213068" cy="63247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CC0F9-0A64-796B-1B95-0EAFF5A8B1B9}"/>
              </a:ext>
            </a:extLst>
          </p:cNvPr>
          <p:cNvSpPr txBox="1"/>
          <p:nvPr/>
        </p:nvSpPr>
        <p:spPr>
          <a:xfrm>
            <a:off x="467334" y="2947644"/>
            <a:ext cx="261475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Networking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Client endpoint (REST </a:t>
            </a:r>
            <a:r>
              <a:rPr lang="en-US" err="1">
                <a:solidFill>
                  <a:schemeClr val="bg1"/>
                </a:solidFill>
              </a:rPr>
              <a:t>api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r>
              <a:rPr lang="en-US">
                <a:solidFill>
                  <a:schemeClr val="bg1"/>
                </a:solidFill>
              </a:rPr>
              <a:t>sends data to </a:t>
            </a:r>
            <a:r>
              <a:rPr lang="en-US" err="1">
                <a:solidFill>
                  <a:schemeClr val="bg1"/>
                </a:solidFill>
              </a:rPr>
              <a:t>DCE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3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54E9C-E888-0103-0D8D-FD83E80E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99" y="39495"/>
            <a:ext cx="9672601" cy="6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4CBE-C0F1-E485-E423-D1DB7D33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Transformation using AMA &amp; DCR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733D715-7F60-329D-D877-01716A9E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6" y="1690688"/>
            <a:ext cx="11300008" cy="43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86A5-4FFF-8384-8579-B0423F9A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6" y="92048"/>
            <a:ext cx="11316378" cy="6673903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C3491E9-BF28-5DB1-C57A-2C3BCCE6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210" y="4860758"/>
            <a:ext cx="2221790" cy="20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3FE6-F1EB-652C-4D84-7C86DE9F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Transformation using Log ingestion API, DCR &amp; </a:t>
            </a:r>
            <a:r>
              <a:rPr lang="en-US" err="1"/>
              <a:t>DCE</a:t>
            </a:r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9D95B3-9BD4-94B3-4442-58962A21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09" y="1609471"/>
            <a:ext cx="11157035" cy="44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0CEE-66D2-F9FB-374E-BA911395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Workspace Transformation DCR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4503CCC-624F-3AAB-661D-C07ECF43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25" y="1839879"/>
            <a:ext cx="11386750" cy="44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BACB34-DA58-F0F7-A714-5BD25DA9F8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108" y="91440"/>
          <a:ext cx="11929112" cy="6717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3111">
                  <a:extLst>
                    <a:ext uri="{9D8B030D-6E8A-4147-A177-3AD203B41FA5}">
                      <a16:colId xmlns:a16="http://schemas.microsoft.com/office/drawing/2014/main" val="2276649188"/>
                    </a:ext>
                  </a:extLst>
                </a:gridCol>
                <a:gridCol w="4288492">
                  <a:extLst>
                    <a:ext uri="{9D8B030D-6E8A-4147-A177-3AD203B41FA5}">
                      <a16:colId xmlns:a16="http://schemas.microsoft.com/office/drawing/2014/main" val="85261987"/>
                    </a:ext>
                  </a:extLst>
                </a:gridCol>
                <a:gridCol w="1368060">
                  <a:extLst>
                    <a:ext uri="{9D8B030D-6E8A-4147-A177-3AD203B41FA5}">
                      <a16:colId xmlns:a16="http://schemas.microsoft.com/office/drawing/2014/main" val="1675368379"/>
                    </a:ext>
                  </a:extLst>
                </a:gridCol>
                <a:gridCol w="2159449">
                  <a:extLst>
                    <a:ext uri="{9D8B030D-6E8A-4147-A177-3AD203B41FA5}">
                      <a16:colId xmlns:a16="http://schemas.microsoft.com/office/drawing/2014/main" val="4205152896"/>
                    </a:ext>
                  </a:extLst>
                </a:gridCol>
              </a:tblGrid>
              <a:tr h="488401">
                <a:tc>
                  <a:txBody>
                    <a:bodyPr/>
                    <a:lstStyle/>
                    <a:p>
                      <a:r>
                        <a:rPr lang="en-US" sz="1200"/>
                        <a:t>Collection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Technologies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Resource 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Target (today)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6945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Performance</a:t>
                      </a:r>
                    </a:p>
                    <a:p>
                      <a:r>
                        <a:rPr lang="en-US" sz="1200"/>
                        <a:t>Eventlog</a:t>
                      </a:r>
                    </a:p>
                    <a:p>
                      <a:r>
                        <a:rPr lang="en-US" sz="1200"/>
                        <a:t>Syslog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Required</a:t>
                      </a:r>
                    </a:p>
                    <a:p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16548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Text logs</a:t>
                      </a:r>
                    </a:p>
                    <a:p>
                      <a:r>
                        <a:rPr lang="en-US" sz="1200"/>
                        <a:t>IIS 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Windows Firewall logs (preview)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Custom Log table (LogAnalytics)</a:t>
                      </a:r>
                    </a:p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80437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SNMP traps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Linux with SNMP trap receiver  -and-</a:t>
                      </a:r>
                    </a:p>
                    <a:p>
                      <a:r>
                        <a:rPr lang="en-US" sz="1200"/>
                        <a:t>AMA (syslog file) / DCR - or -</a:t>
                      </a:r>
                    </a:p>
                    <a:p>
                      <a:r>
                        <a:rPr lang="en-US" sz="1200"/>
                        <a:t>AMA (syslog stream)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???? (LogAnalytics)</a:t>
                      </a:r>
                    </a:p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05851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/>
                        <a:t>Change Tracking (legacy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Change Tracking extension (</a:t>
                      </a:r>
                      <a:r>
                        <a:rPr lang="en-US" sz="1200" err="1"/>
                        <a:t>FIM</a:t>
                      </a:r>
                      <a:r>
                        <a:rPr lang="en-US" sz="1200"/>
                        <a:t>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Standard table (LogAnalytics)</a:t>
                      </a:r>
                    </a:p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31368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r>
                        <a:rPr lang="en-US" sz="1200"/>
                        <a:t>Custom logs (Log Ingest API)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Custom Log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44576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Standard logs (Log Ingest API)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705326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/>
                        <a:t>Standard/Platform Metrics/Telemetry (Azure </a:t>
                      </a:r>
                      <a:r>
                        <a:rPr lang="en-US" sz="1200" err="1"/>
                        <a:t>Paas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DCR (built-in, non-manageable, hidden)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Monitor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652604"/>
                  </a:ext>
                </a:extLst>
              </a:tr>
              <a:tr h="1091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Custom Metrics/Telemetry (custom app)</a:t>
                      </a:r>
                    </a:p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  -or –</a:t>
                      </a:r>
                    </a:p>
                    <a:p>
                      <a:r>
                        <a:rPr lang="en-US" sz="1200"/>
                        <a:t>Azure Diagnostics extension -or-</a:t>
                      </a:r>
                    </a:p>
                    <a:p>
                      <a:r>
                        <a:rPr lang="en-US" sz="1200"/>
                        <a:t>Azure Monitor REST API  -or-</a:t>
                      </a:r>
                    </a:p>
                    <a:p>
                      <a:r>
                        <a:rPr lang="en-US" sz="1200"/>
                        <a:t>Linux: </a:t>
                      </a:r>
                      <a:r>
                        <a:rPr lang="en-US" sz="1200" err="1"/>
                        <a:t>InfluxData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Telegraf</a:t>
                      </a:r>
                      <a:r>
                        <a:rPr lang="en-US" sz="1200"/>
                        <a:t> agent (Linux) +</a:t>
                      </a:r>
                    </a:p>
                    <a:p>
                      <a:r>
                        <a:rPr lang="en-US" sz="1200"/>
                        <a:t>Azure Monitor output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Azure Monitor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31137"/>
                  </a:ext>
                </a:extLst>
              </a:tr>
              <a:tr h="890613">
                <a:tc>
                  <a:txBody>
                    <a:bodyPr/>
                    <a:lstStyle/>
                    <a:p>
                      <a:r>
                        <a:rPr lang="en-US" sz="1200"/>
                        <a:t>Platform Logs (diagnostics per resource)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err="1"/>
                        <a:t>AllMetrics</a:t>
                      </a:r>
                      <a:r>
                        <a:rPr lang="en-US" sz="1200"/>
                        <a:t> (don’t send to LA – you already have data via Azure Monitor Metrics)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Resource logs (</a:t>
                      </a:r>
                      <a:r>
                        <a:rPr lang="en-US" sz="1200" err="1"/>
                        <a:t>alllogs</a:t>
                      </a:r>
                      <a:r>
                        <a:rPr lang="en-US" sz="1200"/>
                        <a:t>, audit)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Policy (Diagnostics)</a:t>
                      </a:r>
                    </a:p>
                    <a:p>
                      <a:r>
                        <a:rPr lang="en-US" sz="1200"/>
                        <a:t>DCR (built-in, non-manageable, hidden)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Required (Policy)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58547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Activity logs (audit per subscription)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Azure Policy (Diagnostics)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DCR (built-in, non-manageable, hidden)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31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BACB34-DA58-F0F7-A714-5BD25DA9F8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108" y="91440"/>
          <a:ext cx="11791952" cy="6547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8072">
                  <a:extLst>
                    <a:ext uri="{9D8B030D-6E8A-4147-A177-3AD203B41FA5}">
                      <a16:colId xmlns:a16="http://schemas.microsoft.com/office/drawing/2014/main" val="2276649188"/>
                    </a:ext>
                  </a:extLst>
                </a:gridCol>
                <a:gridCol w="2948940">
                  <a:extLst>
                    <a:ext uri="{9D8B030D-6E8A-4147-A177-3AD203B41FA5}">
                      <a16:colId xmlns:a16="http://schemas.microsoft.com/office/drawing/2014/main" val="85261987"/>
                    </a:ext>
                  </a:extLst>
                </a:gridCol>
                <a:gridCol w="5234940">
                  <a:extLst>
                    <a:ext uri="{9D8B030D-6E8A-4147-A177-3AD203B41FA5}">
                      <a16:colId xmlns:a16="http://schemas.microsoft.com/office/drawing/2014/main" val="1675368379"/>
                    </a:ext>
                  </a:extLst>
                </a:gridCol>
              </a:tblGrid>
              <a:tr h="488401">
                <a:tc>
                  <a:txBody>
                    <a:bodyPr/>
                    <a:lstStyle/>
                    <a:p>
                      <a:r>
                        <a:rPr lang="en-US" sz="1200"/>
                        <a:t>Collection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Technologies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6945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Performance</a:t>
                      </a:r>
                    </a:p>
                    <a:p>
                      <a:r>
                        <a:rPr lang="en-US" sz="1200"/>
                        <a:t>Eventlog</a:t>
                      </a:r>
                    </a:p>
                    <a:p>
                      <a:r>
                        <a:rPr lang="en-US" sz="1200"/>
                        <a:t>Syslog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16548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Text logs</a:t>
                      </a:r>
                    </a:p>
                    <a:p>
                      <a:r>
                        <a:rPr lang="en-US" sz="1200"/>
                        <a:t>IIS 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Windows Firewall logs (preview)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AMA -&gt; </a:t>
                      </a:r>
                      <a:r>
                        <a:rPr lang="en-US" sz="1200" err="1"/>
                        <a:t>DCE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80437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SNMP traps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Linux with SNMP trap receiver  -and-</a:t>
                      </a:r>
                    </a:p>
                    <a:p>
                      <a:r>
                        <a:rPr lang="en-US" sz="1200"/>
                        <a:t>AMA (syslog file) / DCR - or -</a:t>
                      </a:r>
                    </a:p>
                    <a:p>
                      <a:r>
                        <a:rPr lang="en-US" sz="1200"/>
                        <a:t>AMA (syslog stream)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AMA-&gt;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05851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/>
                        <a:t>Change Tracking (legacy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Change Tracking extension (</a:t>
                      </a:r>
                      <a:r>
                        <a:rPr lang="en-US" sz="1200" err="1"/>
                        <a:t>FIM</a:t>
                      </a:r>
                      <a:r>
                        <a:rPr lang="en-US" sz="1200"/>
                        <a:t>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err="1"/>
                        <a:t>FIM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31368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r>
                        <a:rPr lang="en-US" sz="1200"/>
                        <a:t>Custom logs (Log Ingest API)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REST EndPoint -&gt; </a:t>
                      </a:r>
                      <a:r>
                        <a:rPr lang="en-US" sz="1200" err="1"/>
                        <a:t>DCE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44576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Standard logs (Log Ingest API)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REST EndPoint -&gt; </a:t>
                      </a:r>
                      <a:r>
                        <a:rPr lang="en-US" sz="1200" err="1"/>
                        <a:t>DCE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705326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/>
                        <a:t>Platform (Standard) Metrics/Telemetry (Azure </a:t>
                      </a:r>
                      <a:r>
                        <a:rPr lang="en-US" sz="1200" err="1"/>
                        <a:t>Paas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DCR (built-in, non-manageable)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Resource -&gt; DCR Ingestion Pipeline (backend) -&gt; Azure Monitor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652604"/>
                  </a:ext>
                </a:extLst>
              </a:tr>
              <a:tr h="1091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Custom Metrics/Telemetry (custom app)</a:t>
                      </a:r>
                    </a:p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  -or –</a:t>
                      </a:r>
                    </a:p>
                    <a:p>
                      <a:r>
                        <a:rPr lang="en-US" sz="1200"/>
                        <a:t>Azure Diagnostics extension -or-</a:t>
                      </a:r>
                    </a:p>
                    <a:p>
                      <a:r>
                        <a:rPr lang="en-US" sz="1200"/>
                        <a:t>Azure Monitor REST API  -or-</a:t>
                      </a:r>
                    </a:p>
                    <a:p>
                      <a:r>
                        <a:rPr lang="en-US" sz="1200"/>
                        <a:t>Linux: </a:t>
                      </a:r>
                      <a:r>
                        <a:rPr lang="en-US" sz="1200" err="1"/>
                        <a:t>InfluxData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Telegraf</a:t>
                      </a:r>
                      <a:r>
                        <a:rPr lang="en-US" sz="1200"/>
                        <a:t> agent (Linux) +</a:t>
                      </a:r>
                    </a:p>
                    <a:p>
                      <a:r>
                        <a:rPr lang="en-US" sz="1200"/>
                        <a:t>Azure Monitor output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AMA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err="1"/>
                        <a:t>AzDiag</a:t>
                      </a:r>
                      <a:r>
                        <a:rPr lang="en-US" sz="1200"/>
                        <a:t> Ext -&gt;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LA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REST EndPoint -&gt; </a:t>
                      </a:r>
                      <a:r>
                        <a:rPr lang="en-US" sz="1200" err="1"/>
                        <a:t>DCE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err="1"/>
                        <a:t>InfuxData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Telegraf</a:t>
                      </a:r>
                      <a:r>
                        <a:rPr lang="en-US" sz="1200"/>
                        <a:t> -&gt; Azure Monitor output plugin -&gt;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31137"/>
                  </a:ext>
                </a:extLst>
              </a:tr>
              <a:tr h="890613">
                <a:tc>
                  <a:txBody>
                    <a:bodyPr/>
                    <a:lstStyle/>
                    <a:p>
                      <a:r>
                        <a:rPr lang="en-US" sz="1200"/>
                        <a:t>Platform Logs (diagnostics per resource)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err="1"/>
                        <a:t>AllMetrics</a:t>
                      </a:r>
                      <a:endParaRPr lang="en-US" sz="1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Resource logs (</a:t>
                      </a:r>
                      <a:r>
                        <a:rPr lang="en-US" sz="1200" err="1"/>
                        <a:t>alllogs</a:t>
                      </a:r>
                      <a:r>
                        <a:rPr lang="en-US" sz="1200"/>
                        <a:t>, audit)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Policy (Diagnostics)</a:t>
                      </a:r>
                    </a:p>
                    <a:p>
                      <a:r>
                        <a:rPr lang="en-US" sz="1200"/>
                        <a:t>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Resource -&gt; DCR -&gt;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58547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Activity logs (audit per subscription)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Azure Policy (Diagnostics)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Azure Resource -&gt; DCR -&gt;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next to a large screen&#10;&#10;Description automatically generated with low confidence">
            <a:extLst>
              <a:ext uri="{FF2B5EF4-FFF2-40B4-BE49-F238E27FC236}">
                <a16:creationId xmlns:a16="http://schemas.microsoft.com/office/drawing/2014/main" id="{ABCD175F-3EEB-0937-EEEC-6BCE4922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60" y="358987"/>
            <a:ext cx="7170420" cy="5377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543075-CEAD-7C66-7470-EF2245B66380}"/>
              </a:ext>
            </a:extLst>
          </p:cNvPr>
          <p:cNvSpPr txBox="1"/>
          <p:nvPr/>
        </p:nvSpPr>
        <p:spPr>
          <a:xfrm>
            <a:off x="228600" y="679973"/>
            <a:ext cx="2562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Showcase (how/what):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ClientInspector</a:t>
            </a:r>
            <a:r>
              <a:rPr lang="en-US" dirty="0">
                <a:solidFill>
                  <a:schemeClr val="bg1"/>
                </a:solidFill>
              </a:rPr>
              <a:t> PS-script</a:t>
            </a:r>
          </a:p>
          <a:p>
            <a:r>
              <a:rPr lang="en-US" dirty="0">
                <a:solidFill>
                  <a:schemeClr val="bg1"/>
                </a:solidFill>
              </a:rPr>
              <a:t>Azure LogAnalytics tables</a:t>
            </a:r>
          </a:p>
          <a:p>
            <a:r>
              <a:rPr lang="en-US" dirty="0">
                <a:solidFill>
                  <a:schemeClr val="bg1"/>
                </a:solidFill>
              </a:rPr>
              <a:t>14x Azure Workbooks</a:t>
            </a:r>
          </a:p>
          <a:p>
            <a:r>
              <a:rPr lang="en-US" dirty="0">
                <a:solidFill>
                  <a:schemeClr val="bg1"/>
                </a:solidFill>
              </a:rPr>
              <a:t>15x Azure Dashboards</a:t>
            </a:r>
          </a:p>
          <a:p>
            <a:r>
              <a:rPr lang="en-US" dirty="0" err="1">
                <a:solidFill>
                  <a:schemeClr val="bg1"/>
                </a:solidFill>
              </a:rPr>
              <a:t>AzLogDcrIngestPS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DB0DD-86ED-30E8-8EB3-81D66D5E652E}"/>
              </a:ext>
            </a:extLst>
          </p:cNvPr>
          <p:cNvSpPr/>
          <p:nvPr/>
        </p:nvSpPr>
        <p:spPr>
          <a:xfrm>
            <a:off x="853440" y="4704821"/>
            <a:ext cx="4884420" cy="1592580"/>
          </a:xfrm>
          <a:prstGeom prst="cloudCallout">
            <a:avLst>
              <a:gd name="adj1" fmla="val 130105"/>
              <a:gd name="adj2" fmla="val 43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Price per month:</a:t>
            </a:r>
          </a:p>
          <a:p>
            <a:pPr algn="ctr"/>
            <a:r>
              <a:rPr lang="en-US"/>
              <a:t>Daily collection from 500 clients = USD 27 (DKK 200) / month</a:t>
            </a:r>
          </a:p>
        </p:txBody>
      </p:sp>
      <p:pic>
        <p:nvPicPr>
          <p:cNvPr id="4" name="Picture 3" descr="A person wearing a hat and glasses&#10;&#10;Description automatically generated with medium confidence">
            <a:extLst>
              <a:ext uri="{FF2B5EF4-FFF2-40B4-BE49-F238E27FC236}">
                <a16:creationId xmlns:a16="http://schemas.microsoft.com/office/drawing/2014/main" id="{F11F717E-F1B1-50A1-8FB2-5F7D106B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767" y="4091093"/>
            <a:ext cx="2493233" cy="2766907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684CBC49-9968-5362-FCF1-9A8255F46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3" y="2817752"/>
            <a:ext cx="1887069" cy="188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83E86F-FD59-DDDC-89A2-AF10294F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1" y="138323"/>
            <a:ext cx="11370917" cy="65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F92E36-6788-D6DB-3F8A-8DB94C38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88" y="257520"/>
            <a:ext cx="8494160" cy="4064316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F92FE93-5E7B-6D21-AB1B-E915816E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</a:t>
            </a:r>
            <a:r>
              <a:rPr lang="en-US" err="1"/>
              <a:t>V1</a:t>
            </a:r>
            <a:r>
              <a:rPr lang="en-US"/>
              <a:t>” (legacy)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676433A-EE98-1246-2736-04B70F917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20" y="1825625"/>
            <a:ext cx="2885354" cy="4262659"/>
          </a:xfrm>
        </p:spPr>
        <p:txBody>
          <a:bodyPr>
            <a:normAutofit/>
          </a:bodyPr>
          <a:lstStyle/>
          <a:p>
            <a:r>
              <a:rPr lang="en-US" sz="1800"/>
              <a:t>Custom tables (</a:t>
            </a:r>
            <a:r>
              <a:rPr lang="en-US" sz="1800" err="1"/>
              <a:t>v1</a:t>
            </a:r>
            <a:r>
              <a:rPr lang="en-US" sz="1800"/>
              <a:t>)</a:t>
            </a:r>
          </a:p>
          <a:p>
            <a:r>
              <a:rPr lang="en-US" sz="1800"/>
              <a:t>LA Solutions</a:t>
            </a:r>
          </a:p>
          <a:p>
            <a:r>
              <a:rPr lang="en-US" sz="1800"/>
              <a:t>MMA</a:t>
            </a:r>
          </a:p>
          <a:p>
            <a:r>
              <a:rPr lang="en-US" sz="1800"/>
              <a:t>Azure Monitor HTTP Data Collector API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F8E27-49F1-2435-E4B8-C2BCEAA9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68" y="4556192"/>
            <a:ext cx="5063600" cy="11927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B63B8A-7553-AFB7-AEEB-A9B1F7212A59}"/>
              </a:ext>
            </a:extLst>
          </p:cNvPr>
          <p:cNvSpPr txBox="1"/>
          <p:nvPr/>
        </p:nvSpPr>
        <p:spPr>
          <a:xfrm>
            <a:off x="4241077" y="5983261"/>
            <a:ext cx="79662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chemeClr val="bg1"/>
                </a:solidFill>
              </a:rPr>
              <a:t>Response</a:t>
            </a:r>
            <a:r>
              <a:rPr lang="da-DK" sz="1400" i="1">
                <a:solidFill>
                  <a:schemeClr val="bg1"/>
                </a:solidFill>
              </a:rPr>
              <a:t> from product team</a:t>
            </a:r>
          </a:p>
          <a:p>
            <a:r>
              <a:rPr lang="da-DK" sz="1400" i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”</a:t>
            </a:r>
            <a:r>
              <a:rPr lang="en-US" sz="1600" i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Collector API was never officially released or considered “complete”</a:t>
            </a:r>
          </a:p>
          <a:p>
            <a:r>
              <a:rPr lang="en-US" sz="1600" i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are going to update Data Collector API documentation as part of its deprecation cycle”</a:t>
            </a:r>
            <a:endParaRPr lang="da-DK" sz="1600" i="1">
              <a:solidFill>
                <a:schemeClr val="bg1"/>
              </a:solidFill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73448EE5-3A68-39A4-C772-87B29BC953A9}"/>
              </a:ext>
            </a:extLst>
          </p:cNvPr>
          <p:cNvSpPr/>
          <p:nvPr/>
        </p:nvSpPr>
        <p:spPr>
          <a:xfrm>
            <a:off x="83819" y="4321836"/>
            <a:ext cx="2469728" cy="1004765"/>
          </a:xfrm>
          <a:prstGeom prst="wedgeEllipseCallout">
            <a:avLst>
              <a:gd name="adj1" fmla="val 61021"/>
              <a:gd name="adj2" fmla="val 7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Legacy but in “Public preview”? </a:t>
            </a:r>
          </a:p>
          <a:p>
            <a:pPr algn="ctr"/>
            <a:r>
              <a:rPr lang="en-US" sz="1600"/>
              <a:t>what did I miss??</a:t>
            </a:r>
          </a:p>
        </p:txBody>
      </p:sp>
      <p:pic>
        <p:nvPicPr>
          <p:cNvPr id="7" name="Picture 6" descr="A person wearing a hat and glasses&#10;&#10;Description automatically generated with medium confidence">
            <a:extLst>
              <a:ext uri="{FF2B5EF4-FFF2-40B4-BE49-F238E27FC236}">
                <a16:creationId xmlns:a16="http://schemas.microsoft.com/office/drawing/2014/main" id="{F8C92DE6-5957-7D5A-951D-027179170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99" y="4154801"/>
            <a:ext cx="2290972" cy="25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linkIT Template">
  <a:themeElements>
    <a:clrScheme name="2LinkIT">
      <a:dk1>
        <a:srgbClr val="000000"/>
      </a:dk1>
      <a:lt1>
        <a:srgbClr val="FFFFFF"/>
      </a:lt1>
      <a:dk2>
        <a:srgbClr val="014569"/>
      </a:dk2>
      <a:lt2>
        <a:srgbClr val="E7E6E6"/>
      </a:lt2>
      <a:accent1>
        <a:srgbClr val="02B1EF"/>
      </a:accent1>
      <a:accent2>
        <a:srgbClr val="00ECA8"/>
      </a:accent2>
      <a:accent3>
        <a:srgbClr val="EA9A53"/>
      </a:accent3>
      <a:accent4>
        <a:srgbClr val="DB584B"/>
      </a:accent4>
      <a:accent5>
        <a:srgbClr val="03B1EF"/>
      </a:accent5>
      <a:accent6>
        <a:srgbClr val="00ECA8"/>
      </a:accent6>
      <a:hlink>
        <a:srgbClr val="02B1EF"/>
      </a:hlink>
      <a:folHlink>
        <a:srgbClr val="02B1E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2LINKIT_Template_2018" id="{A0984116-A84A-F142-B9EE-87AC003A1EF0}" vid="{DFDDDCCF-C6FE-B445-AA3A-5087AD252F47}"/>
    </a:ext>
  </a:extLst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A25A5CA-E3AB-4F9C-B0D7-80ECD876534A}">
  <we:reference id="fa000000002" version="1.0.0.0" store="en-us" storeType="FirstParty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F15B724CAB19A4DB15918C370CD1707" ma:contentTypeVersion="4" ma:contentTypeDescription="Opret et nyt dokument." ma:contentTypeScope="" ma:versionID="24f87228346c72bd5ce375ff78685c3f">
  <xsd:schema xmlns:xsd="http://www.w3.org/2001/XMLSchema" xmlns:xs="http://www.w3.org/2001/XMLSchema" xmlns:p="http://schemas.microsoft.com/office/2006/metadata/properties" xmlns:ns2="bf35baf1-3c60-4102-88c5-505d6c043669" xmlns:ns3="bcc5ba63-3dd9-481b-ab0b-4ab776386bbb" targetNamespace="http://schemas.microsoft.com/office/2006/metadata/properties" ma:root="true" ma:fieldsID="9ab5a1e6d7ad3e30477eff5190ecee46" ns2:_="" ns3:_="">
    <xsd:import namespace="bf35baf1-3c60-4102-88c5-505d6c043669"/>
    <xsd:import namespace="bcc5ba63-3dd9-481b-ab0b-4ab776386b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5baf1-3c60-4102-88c5-505d6c0436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5ba63-3dd9-481b-ab0b-4ab776386bb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c5ba63-3dd9-481b-ab0b-4ab776386bbb">
      <UserInfo>
        <DisplayName>Simon Røhl Kriegbaum</DisplayName>
        <AccountId>7</AccountId>
        <AccountType/>
      </UserInfo>
      <UserInfo>
        <DisplayName>Jan Aarestrup</DisplayName>
        <AccountId>15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3262D8-4E3F-4ECF-ACC8-22B93CCDEFF3}">
  <ds:schemaRefs>
    <ds:schemaRef ds:uri="bcc5ba63-3dd9-481b-ab0b-4ab776386bbb"/>
    <ds:schemaRef ds:uri="bf35baf1-3c60-4102-88c5-505d6c0436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3A5E834-B3F7-4532-9FD4-6935F8679D72}">
  <ds:schemaRefs>
    <ds:schemaRef ds:uri="bcc5ba63-3dd9-481b-ab0b-4ab776386bbb"/>
    <ds:schemaRef ds:uri="bf35baf1-3c60-4102-88c5-505d6c043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4FE131-CC1E-4097-857F-53A25DB72C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2623</Words>
  <Application>Microsoft Office PowerPoint</Application>
  <PresentationFormat>Widescreen</PresentationFormat>
  <Paragraphs>450</Paragraphs>
  <Slides>63</Slides>
  <Notes>1</Notes>
  <HiddenSlides>4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.AppleSystemUIFont</vt:lpstr>
      <vt:lpstr>-apple-system</vt:lpstr>
      <vt:lpstr>Arial</vt:lpstr>
      <vt:lpstr>Calibri</vt:lpstr>
      <vt:lpstr>Calibri Light</vt:lpstr>
      <vt:lpstr>Wingdings</vt:lpstr>
      <vt:lpstr>2linkIT Template</vt:lpstr>
      <vt:lpstr>Client Insight using Next-Generation Azure Log Capabilities</vt:lpstr>
      <vt:lpstr>Speaker – Morten Knudsen</vt:lpstr>
      <vt:lpstr>PowerPoint Presentation</vt:lpstr>
      <vt:lpstr>Session Objective – hopefully something for all  Audience - we come from different background? Competency?</vt:lpstr>
      <vt:lpstr>Showcase: Good Security demands to be and stay in control with the fundamentals !</vt:lpstr>
      <vt:lpstr>PowerPoint Presentation</vt:lpstr>
      <vt:lpstr>PowerPoint Presentation</vt:lpstr>
      <vt:lpstr>PowerPoint Presentation</vt:lpstr>
      <vt:lpstr>“V1” (legacy)</vt:lpstr>
      <vt:lpstr>PowerPoint Presentation</vt:lpstr>
      <vt:lpstr>Azure Logging V2 – current data sources More capabilities are coming – I’m so excited </vt:lpstr>
      <vt:lpstr>I’m fan </vt:lpstr>
      <vt:lpstr>PowerPoint Presentation</vt:lpstr>
      <vt:lpstr>Challenges with v2 technologies compared to V1</vt:lpstr>
      <vt:lpstr>PowerPoint Presentation</vt:lpstr>
      <vt:lpstr>PowerPoint Presentation</vt:lpstr>
      <vt:lpstr>Use-Case | “AnyConnector” | AzLogDcrIngestPS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Warranty lookup Lenovo – via collected data (online)</vt:lpstr>
      <vt:lpstr>PowerPoint Presentation</vt:lpstr>
      <vt:lpstr>Intune deployment (&lt;200 Kb in size)</vt:lpstr>
      <vt:lpstr>PowerPoint Presentation</vt:lpstr>
      <vt:lpstr>PowerPoint Presentation</vt:lpstr>
      <vt:lpstr>PowerPoint Presentation</vt:lpstr>
      <vt:lpstr>PowerPoint Presentation</vt:lpstr>
      <vt:lpstr>Query</vt:lpstr>
      <vt:lpstr>Workbooks &amp; Dashboards</vt:lpstr>
      <vt:lpstr>“AnyConnector” | AzLogDcrIngestPS</vt:lpstr>
      <vt:lpstr>“AnyConnector” | AzLogDcrIngestPS</vt:lpstr>
      <vt:lpstr>“AnyConnector” | AzLogDcrIngestPS</vt:lpstr>
      <vt:lpstr>Variables (1/4) naming - where to send the data</vt:lpstr>
      <vt:lpstr>Data Collection (2/4)</vt:lpstr>
      <vt:lpstr>Data Manipulation (3/4) ensure data is in correct format and any "noice" was removed and relevant information has been added</vt:lpstr>
      <vt:lpstr>PowerPoint Presentation</vt:lpstr>
      <vt:lpstr>Data Out (4/4) send to LogAnalytics - combined functions</vt:lpstr>
      <vt:lpstr>PowerPoint Presentation</vt:lpstr>
      <vt:lpstr>PowerPoint Presentation</vt:lpstr>
      <vt:lpstr>How to get started ?</vt:lpstr>
      <vt:lpstr>PowerPoint Presentation</vt:lpstr>
      <vt:lpstr>PowerPoint Presentation</vt:lpstr>
      <vt:lpstr>Thank You for today </vt:lpstr>
      <vt:lpstr>More deep-dive information, if people are interested  (not part of main presentation)</vt:lpstr>
      <vt:lpstr>What is collected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Transformation using AMA &amp; DCR</vt:lpstr>
      <vt:lpstr>Transformation using Log ingestion API, DCR &amp; DCE</vt:lpstr>
      <vt:lpstr>Workspace Transformation DCR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Morten Waltorp Knudsen</dc:creator>
  <cp:lastModifiedBy>Morten Waltorp Knudsen</cp:lastModifiedBy>
  <cp:revision>2</cp:revision>
  <cp:lastPrinted>2018-03-07T12:50:10Z</cp:lastPrinted>
  <dcterms:created xsi:type="dcterms:W3CDTF">2018-01-22T15:15:14Z</dcterms:created>
  <dcterms:modified xsi:type="dcterms:W3CDTF">2023-05-12T09:11:10Z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0x0101003F15B724CAB19A4DB15918C370CD1707</vt:lpwstr>
  </property>
  <property fmtid="{D5CDD505-2E9C-101B-9397-08002B2CF9AE}" pid="3" name="AuthorIds_UIVersion_9216">
    <vt:lpwstr>6</vt:lpwstr>
  </property>
  <property fmtid="{D5CDD505-2E9C-101B-9397-08002B2CF9AE}" pid="4" name="MSIP_Label_9b02446b-4eff-4320-9142-00c6a4ce1ca5_Enabled">
    <vt:lpwstr>True</vt:lpwstr>
  </property>
  <property fmtid="{D5CDD505-2E9C-101B-9397-08002B2CF9AE}" pid="5" name="MSIP_Label_9b02446b-4eff-4320-9142-00c6a4ce1ca5_SiteId">
    <vt:lpwstr>f0fa27a0-8e7c-4f63-9a77-ec94786b7c9e</vt:lpwstr>
  </property>
  <property fmtid="{D5CDD505-2E9C-101B-9397-08002B2CF9AE}" pid="6" name="MSIP_Label_9b02446b-4eff-4320-9142-00c6a4ce1ca5_SetDate">
    <vt:lpwstr>2019-09-23T10:22:29.7055553Z</vt:lpwstr>
  </property>
  <property fmtid="{D5CDD505-2E9C-101B-9397-08002B2CF9AE}" pid="7" name="MSIP_Label_9b02446b-4eff-4320-9142-00c6a4ce1ca5_Name">
    <vt:lpwstr>General</vt:lpwstr>
  </property>
  <property fmtid="{D5CDD505-2E9C-101B-9397-08002B2CF9AE}" pid="8" name="MSIP_Label_9b02446b-4eff-4320-9142-00c6a4ce1ca5_ActionId">
    <vt:lpwstr>775fd74c-32e9-4465-81be-0fbcfabadb9d</vt:lpwstr>
  </property>
  <property fmtid="{D5CDD505-2E9C-101B-9397-08002B2CF9AE}" pid="9" name="MSIP_Label_9b02446b-4eff-4320-9142-00c6a4ce1ca5_Extended_MSFT_Method">
    <vt:lpwstr>Automatic</vt:lpwstr>
  </property>
  <property fmtid="{D5CDD505-2E9C-101B-9397-08002B2CF9AE}" pid="10" name="Sensitivity">
    <vt:lpwstr>General</vt:lpwstr>
  </property>
</Properties>
</file>